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79" r:id="rId6"/>
    <p:sldMasterId id="2147483720" r:id="rId7"/>
    <p:sldMasterId id="2147483725" r:id="rId8"/>
  </p:sldMasterIdLst>
  <p:notesMasterIdLst>
    <p:notesMasterId r:id="rId55"/>
  </p:notesMasterIdLst>
  <p:sldIdLst>
    <p:sldId id="256" r:id="rId9"/>
    <p:sldId id="257" r:id="rId10"/>
    <p:sldId id="259" r:id="rId11"/>
    <p:sldId id="297" r:id="rId12"/>
    <p:sldId id="298" r:id="rId13"/>
    <p:sldId id="299" r:id="rId14"/>
    <p:sldId id="300" r:id="rId15"/>
    <p:sldId id="301" r:id="rId16"/>
    <p:sldId id="302" r:id="rId17"/>
    <p:sldId id="303" r:id="rId18"/>
    <p:sldId id="304" r:id="rId19"/>
    <p:sldId id="305" r:id="rId20"/>
    <p:sldId id="265" r:id="rId21"/>
    <p:sldId id="306" r:id="rId22"/>
    <p:sldId id="307" r:id="rId23"/>
    <p:sldId id="308" r:id="rId24"/>
    <p:sldId id="269" r:id="rId25"/>
    <p:sldId id="270" r:id="rId26"/>
    <p:sldId id="271" r:id="rId27"/>
    <p:sldId id="272" r:id="rId28"/>
    <p:sldId id="273" r:id="rId29"/>
    <p:sldId id="274" r:id="rId30"/>
    <p:sldId id="275" r:id="rId31"/>
    <p:sldId id="276" r:id="rId32"/>
    <p:sldId id="277" r:id="rId33"/>
    <p:sldId id="279" r:id="rId34"/>
    <p:sldId id="309" r:id="rId35"/>
    <p:sldId id="261" r:id="rId36"/>
    <p:sldId id="310" r:id="rId37"/>
    <p:sldId id="262" r:id="rId38"/>
    <p:sldId id="311" r:id="rId39"/>
    <p:sldId id="312" r:id="rId40"/>
    <p:sldId id="263" r:id="rId41"/>
    <p:sldId id="313" r:id="rId42"/>
    <p:sldId id="266" r:id="rId43"/>
    <p:sldId id="314" r:id="rId44"/>
    <p:sldId id="267" r:id="rId45"/>
    <p:sldId id="315" r:id="rId46"/>
    <p:sldId id="316" r:id="rId47"/>
    <p:sldId id="317" r:id="rId48"/>
    <p:sldId id="318" r:id="rId49"/>
    <p:sldId id="319" r:id="rId50"/>
    <p:sldId id="320" r:id="rId51"/>
    <p:sldId id="296" r:id="rId52"/>
    <p:sldId id="258" r:id="rId53"/>
    <p:sldId id="26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34534C-EF83-0422-0C14-C35AAF047686}" name="Cassandra Greer" initials="" userId="S::Cassandra.Greer@pima.gov::d8b1520a-eafe-4cf1-96a2-74a8d075fcca" providerId="AD"/>
  <p188:author id="{B6CEDF5B-C5CF-BAE9-5CD7-328B1703A006}" name="Jill Weinstein" initials="JW" userId="S::jill.weinstein@pima.gov::cdaa822b-88ff-4fa8-a90a-c8cbab3563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1D3"/>
    <a:srgbClr val="FFAE47"/>
    <a:srgbClr val="093A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FD640-884A-48A7-8227-A5EAFEF5524C}" v="9" dt="2025-03-28T18:57:55.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1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972A5-BF4A-443F-B88F-330151734546}"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2EA1F-5D0E-491C-9228-C76E12E7F2EA}" type="slidenum">
              <a:rPr lang="en-US" smtClean="0"/>
              <a:t>‹#›</a:t>
            </a:fld>
            <a:endParaRPr lang="en-US"/>
          </a:p>
        </p:txBody>
      </p:sp>
    </p:spTree>
    <p:extLst>
      <p:ext uri="{BB962C8B-B14F-4D97-AF65-F5344CB8AC3E}">
        <p14:creationId xmlns:p14="http://schemas.microsoft.com/office/powerpoint/2010/main" val="295219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Congenital Syphilis in Arizona: Best Practices for Prevention and Treatment </a:t>
            </a:r>
          </a:p>
        </p:txBody>
      </p:sp>
      <p:sp>
        <p:nvSpPr>
          <p:cNvPr id="4" name="Slide Number Placeholder 3"/>
          <p:cNvSpPr>
            <a:spLocks noGrp="1"/>
          </p:cNvSpPr>
          <p:nvPr>
            <p:ph type="sldNum" sz="quarter" idx="5"/>
          </p:nvPr>
        </p:nvSpPr>
        <p:spPr/>
        <p:txBody>
          <a:bodyPr/>
          <a:lstStyle/>
          <a:p>
            <a:fld id="{27D2EA1F-5D0E-491C-9228-C76E12E7F2EA}" type="slidenum">
              <a:rPr lang="en-US" smtClean="0"/>
              <a:t>1</a:t>
            </a:fld>
            <a:endParaRPr lang="en-US"/>
          </a:p>
        </p:txBody>
      </p:sp>
    </p:spTree>
    <p:extLst>
      <p:ext uri="{BB962C8B-B14F-4D97-AF65-F5344CB8AC3E}">
        <p14:creationId xmlns:p14="http://schemas.microsoft.com/office/powerpoint/2010/main" val="316528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30f59737a8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30f59737a8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38fcb1e882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38fcb1e882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399fdfa5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399fdfa5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154731d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4154731d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30f59737a8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30f59737a8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38fcb1e882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38fcb1e882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38fcb1e882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38fcb1e882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396e854d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396e854d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38fcb1e88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38fcb1e88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399fdfa5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399fdfa5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30f59737a8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30f59737a8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99fdfa53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399fdfa53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399fdfa53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399fdfa53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38fcb1e882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38fcb1e882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399fdfa53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399fdfa53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38fcb1e8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38fcb1e8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30f59737a8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30f59737a8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8CE80-432C-4C4F-B51A-71F8431D6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207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 want to see lower Congenital Syphilis (CS) rates in your jurisdiction? </a:t>
            </a:r>
          </a:p>
          <a:p>
            <a:r>
              <a:rPr lang="en-US"/>
              <a:t>The Pima County Health Department (PCHD) shares these goals and has developed an approach to prevent CS in Southern Arizona. </a:t>
            </a:r>
          </a:p>
          <a:p>
            <a:r>
              <a:rPr lang="en-US"/>
              <a:t>Introduction to </a:t>
            </a:r>
            <a:r>
              <a:rPr lang="en-US" b="1">
                <a:solidFill>
                  <a:srgbClr val="ED2023"/>
                </a:solidFill>
              </a:rPr>
              <a:t>PCHD’s SPOTS program</a:t>
            </a:r>
            <a:r>
              <a:rPr lang="en-US" b="1"/>
              <a:t>, </a:t>
            </a:r>
            <a:r>
              <a:rPr lang="en-US"/>
              <a:t>also known as the Syphilis Pregnancy/Partners Onsite Treatment Support program.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8CE80-432C-4C4F-B51A-71F8431D6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467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latin typeface="Segoe UI" panose="020B0502040204020203" pitchFamily="34" charset="0"/>
              </a:rPr>
              <a:t>https://www.cdc.gov/mmwr/volumes/69/wr/mm6922a1.htm</a:t>
            </a:r>
            <a:br>
              <a:rPr lang="en-US" sz="1800">
                <a:latin typeface="Segoe UI" panose="020B0502040204020203" pitchFamily="34" charset="0"/>
              </a:rPr>
            </a:br>
            <a:r>
              <a:rPr lang="en-US" sz="1800">
                <a:latin typeface="Segoe UI" panose="020B0502040204020203" pitchFamily="34" charset="0"/>
              </a:rPr>
              <a:t>the most commonly missed opportunities for prevention of congenital syphilis are a lack of adequate maternal treatment despite timely diagnoses of syphilis (31%) and a lack of timely prenatal care (28%), followed by late identification of seroconversions (11%)</a:t>
            </a:r>
            <a:br>
              <a:rPr lang="en-US" sz="1800">
                <a:latin typeface="Segoe UI" panose="020B0502040204020203" pitchFamily="34" charset="0"/>
              </a:rPr>
            </a:br>
            <a:r>
              <a:rPr lang="en-US" sz="1800">
                <a:latin typeface="Segoe UI" panose="020B0502040204020203" pitchFamily="34" charset="0"/>
              </a:rPr>
              <a:t>implications for public health practice?</a:t>
            </a:r>
            <a:br>
              <a:rPr lang="en-US" sz="1800">
                <a:latin typeface="Segoe UI" panose="020B0502040204020203" pitchFamily="34" charset="0"/>
              </a:rPr>
            </a:br>
            <a:r>
              <a:rPr lang="en-US" sz="1800">
                <a:latin typeface="Segoe UI" panose="020B0502040204020203" pitchFamily="34" charset="0"/>
              </a:rPr>
              <a:t>Halting continued increases in congenital syphilis requires addressing the missed prevention opportunities and implementing tailored interventions based on local experience.</a:t>
            </a:r>
            <a:endParaRPr lang="en-US" sz="1800">
              <a:latin typeface="Arial" panose="020B0604020202020204" pitchFamily="34" charset="0"/>
            </a:endParaRPr>
          </a:p>
          <a:p>
            <a:endParaRPr lang="en-US"/>
          </a:p>
          <a:p>
            <a:endParaRPr lang="en-US"/>
          </a:p>
          <a:p>
            <a:r>
              <a:rPr lang="en-US" b="0" i="0">
                <a:solidFill>
                  <a:srgbClr val="001D35"/>
                </a:solidFill>
                <a:effectLst/>
                <a:latin typeface="Google Sans"/>
              </a:rPr>
              <a:t>In 2023, Arizona ranked 4th in the US for congenital syphilis rates, with 296.6 cases per 100,000 live births, following South Dakota, New Mexico, and Mississippi.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8CE80-432C-4C4F-B51A-71F8431D6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48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US" sz="1200" b="1">
                <a:solidFill>
                  <a:srgbClr val="0070C0"/>
                </a:solidFill>
                <a:cs typeface="Segoe UI Semibold"/>
              </a:rPr>
              <a:t>Inadequate</a:t>
            </a:r>
            <a:r>
              <a:rPr lang="en-US" sz="1200" b="1" i="0">
                <a:solidFill>
                  <a:srgbClr val="0070C0"/>
                </a:solidFill>
                <a:cs typeface="Segoe UI Semibold"/>
              </a:rPr>
              <a:t> Prenatal Care = Missed Opportunities to Screen</a:t>
            </a:r>
            <a:endParaRPr lang="en-US" sz="1200" b="1" i="1" kern="100">
              <a:solidFill>
                <a:srgbClr val="0070C0"/>
              </a:solidFill>
              <a:effectLst/>
              <a:ea typeface="Aptos" panose="020B0004020202020204" pitchFamily="34" charset="0"/>
              <a:cs typeface="Times New Roman" panose="02020603050405020304" pitchFamily="18" charset="0"/>
            </a:endParaRPr>
          </a:p>
          <a:p>
            <a:pPr>
              <a:lnSpc>
                <a:spcPct val="150000"/>
              </a:lnSpc>
            </a:pPr>
            <a:r>
              <a:rPr lang="en-US" sz="1200" kern="100">
                <a:solidFill>
                  <a:schemeClr val="tx1"/>
                </a:solidFill>
                <a:effectLst/>
                <a:ea typeface="Aptos" panose="020B0004020202020204" pitchFamily="34" charset="0"/>
                <a:cs typeface="Times New Roman"/>
              </a:rPr>
              <a:t>Inability to access prenatal care has been identified as the main reason for not being </a:t>
            </a:r>
            <a:r>
              <a:rPr lang="en-US" sz="1200" kern="100">
                <a:solidFill>
                  <a:schemeClr val="tx1"/>
                </a:solidFill>
                <a:ea typeface="Aptos" panose="020B0004020202020204" pitchFamily="34" charset="0"/>
                <a:cs typeface="Times New Roman"/>
              </a:rPr>
              <a:t>screened in a timely manner</a:t>
            </a:r>
          </a:p>
          <a:p>
            <a:pPr>
              <a:lnSpc>
                <a:spcPct val="150000"/>
              </a:lnSpc>
            </a:pPr>
            <a:r>
              <a:rPr lang="en-US" sz="1200" kern="100">
                <a:solidFill>
                  <a:schemeClr val="tx1"/>
                </a:solidFill>
                <a:effectLst/>
                <a:ea typeface="Aptos" panose="020B0004020202020204" pitchFamily="34" charset="0"/>
                <a:cs typeface="Times New Roman"/>
              </a:rPr>
              <a:t>Common </a:t>
            </a:r>
            <a:r>
              <a:rPr lang="en-US" sz="1200" kern="100">
                <a:solidFill>
                  <a:schemeClr val="tx1"/>
                </a:solidFill>
                <a:ea typeface="Aptos" panose="020B0004020202020204" pitchFamily="34" charset="0"/>
                <a:cs typeface="Times New Roman"/>
              </a:rPr>
              <a:t>reasons:</a:t>
            </a:r>
            <a:r>
              <a:rPr lang="en-US" sz="1200" kern="100">
                <a:solidFill>
                  <a:schemeClr val="tx1"/>
                </a:solidFill>
                <a:effectLst/>
                <a:ea typeface="Aptos" panose="020B0004020202020204" pitchFamily="34" charset="0"/>
                <a:cs typeface="Times New Roman"/>
              </a:rPr>
              <a:t> </a:t>
            </a:r>
            <a:r>
              <a:rPr lang="en-US" sz="1200" kern="100">
                <a:solidFill>
                  <a:schemeClr val="tx1"/>
                </a:solidFill>
                <a:ea typeface="Aptos" panose="020B0004020202020204" pitchFamily="34" charset="0"/>
                <a:cs typeface="Times New Roman"/>
              </a:rPr>
              <a:t>lack of t</a:t>
            </a:r>
            <a:r>
              <a:rPr lang="en-US" sz="1200" kern="100">
                <a:solidFill>
                  <a:schemeClr val="tx1"/>
                </a:solidFill>
                <a:effectLst/>
                <a:ea typeface="Aptos" panose="020B0004020202020204" pitchFamily="34" charset="0"/>
                <a:cs typeface="Times New Roman"/>
              </a:rPr>
              <a:t>ransportation, inability to leave work during clinic hours, and childcare needs</a:t>
            </a:r>
          </a:p>
          <a:p>
            <a:pPr marL="0" indent="0">
              <a:lnSpc>
                <a:spcPct val="150000"/>
              </a:lnSpc>
              <a:buNone/>
            </a:pPr>
            <a:r>
              <a:rPr lang="en-US" sz="1200" b="1" kern="100">
                <a:solidFill>
                  <a:srgbClr val="0070C0"/>
                </a:solidFill>
                <a:ea typeface="Aptos" panose="020B0004020202020204" pitchFamily="34" charset="0"/>
                <a:cs typeface="Times New Roman"/>
              </a:rPr>
              <a:t>Delayed Lab Results = Missed Opportunities to Treat</a:t>
            </a:r>
          </a:p>
          <a:p>
            <a:pPr>
              <a:lnSpc>
                <a:spcPct val="150000"/>
              </a:lnSpc>
            </a:pPr>
            <a:r>
              <a:rPr lang="en-US" sz="1200" kern="100">
                <a:solidFill>
                  <a:schemeClr val="tx1"/>
                </a:solidFill>
                <a:effectLst/>
                <a:ea typeface="Aptos" panose="020B0004020202020204" pitchFamily="34" charset="0"/>
                <a:cs typeface="Times New Roman"/>
              </a:rPr>
              <a:t>Even the diagnosis is made not all offices carry the treatment… and not all patients have the ability to return to the office for three injections one week apart</a:t>
            </a:r>
          </a:p>
          <a:p>
            <a:pPr>
              <a:lnSpc>
                <a:spcPct val="150000"/>
              </a:lnSpc>
            </a:pPr>
            <a:endParaRPr lang="en-US" sz="1200" kern="100">
              <a:solidFill>
                <a:schemeClr val="tx1"/>
              </a:solidFill>
              <a:effectLst/>
              <a:ea typeface="Aptos" panose="020B0004020202020204" pitchFamily="34" charset="0"/>
              <a:cs typeface="Times New Roman"/>
            </a:endParaRPr>
          </a:p>
          <a:p>
            <a:pPr>
              <a:lnSpc>
                <a:spcPct val="150000"/>
              </a:lnSpc>
            </a:pPr>
            <a:r>
              <a:rPr lang="en-US" sz="1200" kern="100">
                <a:solidFill>
                  <a:schemeClr val="tx1"/>
                </a:solidFill>
                <a:effectLst/>
                <a:ea typeface="Aptos" panose="020B0004020202020204" pitchFamily="34" charset="0"/>
                <a:cs typeface="Times New Roman"/>
              </a:rPr>
              <a:t>Missed opportunities to treat:</a:t>
            </a:r>
          </a:p>
          <a:p>
            <a:pPr>
              <a:lnSpc>
                <a:spcPct val="150000"/>
              </a:lnSpc>
            </a:pPr>
            <a:endParaRPr lang="en-US" sz="1200" kern="100">
              <a:solidFill>
                <a:schemeClr val="tx1"/>
              </a:solidFill>
              <a:effectLst/>
              <a:ea typeface="Aptos" panose="020B0004020202020204" pitchFamily="34" charset="0"/>
              <a:cs typeface="Times New Roman"/>
            </a:endParaRPr>
          </a:p>
          <a:p>
            <a:pPr marL="0" marR="0" lvl="0" indent="0">
              <a:lnSpc>
                <a:spcPct val="115000"/>
              </a:lnSpc>
              <a:spcBef>
                <a:spcPts val="0"/>
              </a:spcBef>
              <a:spcAft>
                <a:spcPts val="800"/>
              </a:spcAft>
              <a:buNone/>
              <a:tabLst>
                <a:tab pos="457200" algn="l"/>
              </a:tabLst>
            </a:pPr>
            <a:r>
              <a:rPr lang="en-US" sz="2400" b="1" kern="100">
                <a:solidFill>
                  <a:srgbClr val="0070C0"/>
                </a:solidFill>
                <a:effectLst/>
                <a:ea typeface="Aptos" panose="020B0004020202020204" pitchFamily="34" charset="0"/>
                <a:cs typeface="Times New Roman" panose="02020603050405020304" pitchFamily="18" charset="0"/>
              </a:rPr>
              <a:t>Barriers to Effective Treatment include:</a:t>
            </a:r>
          </a:p>
          <a:p>
            <a:pPr lvl="1">
              <a:lnSpc>
                <a:spcPct val="115000"/>
              </a:lnSpc>
              <a:spcBef>
                <a:spcPts val="0"/>
              </a:spcBef>
              <a:spcAft>
                <a:spcPts val="800"/>
              </a:spcAft>
              <a:buFont typeface="Arial" panose="020B0604020202020204" pitchFamily="34" charset="0"/>
              <a:buChar char="•"/>
              <a:tabLst>
                <a:tab pos="914400" algn="l"/>
              </a:tabLst>
            </a:pPr>
            <a:r>
              <a:rPr lang="en-US" kern="100">
                <a:solidFill>
                  <a:schemeClr val="tx1"/>
                </a:solidFill>
                <a:ea typeface="Aptos" panose="020B0004020202020204" pitchFamily="34" charset="0"/>
                <a:cs typeface="Times New Roman"/>
              </a:rPr>
              <a:t>Office a</a:t>
            </a:r>
            <a:r>
              <a:rPr lang="en-US" kern="100">
                <a:solidFill>
                  <a:schemeClr val="tx1"/>
                </a:solidFill>
                <a:effectLst/>
                <a:ea typeface="Aptos" panose="020B0004020202020204" pitchFamily="34" charset="0"/>
                <a:cs typeface="Times New Roman"/>
              </a:rPr>
              <a:t>ccess to </a:t>
            </a:r>
            <a:r>
              <a:rPr lang="en-US" kern="100">
                <a:solidFill>
                  <a:schemeClr val="tx1"/>
                </a:solidFill>
                <a:ea typeface="Aptos" panose="020B0004020202020204" pitchFamily="34" charset="0"/>
                <a:cs typeface="Times New Roman"/>
              </a:rPr>
              <a:t>Penicillin</a:t>
            </a:r>
            <a:r>
              <a:rPr lang="en-US" kern="100">
                <a:solidFill>
                  <a:schemeClr val="tx1"/>
                </a:solidFill>
                <a:effectLst/>
                <a:ea typeface="Aptos" panose="020B0004020202020204" pitchFamily="34" charset="0"/>
                <a:cs typeface="Times New Roman"/>
              </a:rPr>
              <a:t> </a:t>
            </a:r>
            <a:r>
              <a:rPr lang="en-US" kern="100">
                <a:solidFill>
                  <a:schemeClr val="tx1"/>
                </a:solidFill>
                <a:ea typeface="Aptos" panose="020B0004020202020204" pitchFamily="34" charset="0"/>
                <a:cs typeface="Times New Roman"/>
              </a:rPr>
              <a:t>Benzathine (aka </a:t>
            </a:r>
            <a:r>
              <a:rPr lang="en-US" kern="100" err="1">
                <a:solidFill>
                  <a:schemeClr val="tx1"/>
                </a:solidFill>
                <a:ea typeface="Aptos" panose="020B0004020202020204" pitchFamily="34" charset="0"/>
                <a:cs typeface="Times New Roman"/>
              </a:rPr>
              <a:t>Bicillin</a:t>
            </a:r>
            <a:r>
              <a:rPr lang="en-US" kern="100">
                <a:solidFill>
                  <a:schemeClr val="tx1"/>
                </a:solidFill>
                <a:ea typeface="Aptos" panose="020B0004020202020204" pitchFamily="34" charset="0"/>
                <a:cs typeface="Times New Roman"/>
              </a:rPr>
              <a:t>) </a:t>
            </a:r>
          </a:p>
          <a:p>
            <a:pPr marR="0" lvl="1">
              <a:lnSpc>
                <a:spcPct val="115000"/>
              </a:lnSpc>
              <a:spcBef>
                <a:spcPts val="0"/>
              </a:spcBef>
              <a:spcAft>
                <a:spcPts val="800"/>
              </a:spcAft>
              <a:buFont typeface="Arial" panose="020B0604020202020204" pitchFamily="34" charset="0"/>
              <a:buChar char="•"/>
              <a:tabLst>
                <a:tab pos="914400" algn="l"/>
              </a:tabLst>
            </a:pPr>
            <a:r>
              <a:rPr lang="en-US" kern="100">
                <a:solidFill>
                  <a:schemeClr val="tx1"/>
                </a:solidFill>
                <a:effectLst/>
                <a:ea typeface="Aptos" panose="020B0004020202020204" pitchFamily="34" charset="0"/>
                <a:cs typeface="Times New Roman" panose="02020603050405020304" pitchFamily="18" charset="0"/>
              </a:rPr>
              <a:t>Inadequate time to treat during pregnancy for syphilis </a:t>
            </a:r>
            <a:r>
              <a:rPr lang="en-US" kern="100">
                <a:solidFill>
                  <a:schemeClr val="tx1"/>
                </a:solidFill>
                <a:ea typeface="Aptos" panose="020B0004020202020204" pitchFamily="34" charset="0"/>
                <a:cs typeface="Times New Roman" panose="02020603050405020304" pitchFamily="18" charset="0"/>
              </a:rPr>
              <a:t>(3 doses over three weeks for patients with unknown duration of infection)</a:t>
            </a:r>
          </a:p>
          <a:p>
            <a:pPr lvl="1">
              <a:lnSpc>
                <a:spcPct val="115000"/>
              </a:lnSpc>
              <a:spcBef>
                <a:spcPts val="0"/>
              </a:spcBef>
              <a:spcAft>
                <a:spcPts val="800"/>
              </a:spcAft>
              <a:buFont typeface="Arial" panose="020B0604020202020204" pitchFamily="34" charset="0"/>
              <a:buChar char="•"/>
              <a:tabLst>
                <a:tab pos="914400" algn="l"/>
              </a:tabLst>
            </a:pPr>
            <a:r>
              <a:rPr lang="en-US" kern="100">
                <a:solidFill>
                  <a:schemeClr val="tx1"/>
                </a:solidFill>
                <a:effectLst/>
                <a:ea typeface="Aptos" panose="020B0004020202020204" pitchFamily="34" charset="0"/>
                <a:cs typeface="Times New Roman" panose="02020603050405020304" pitchFamily="18" charset="0"/>
              </a:rPr>
              <a:t>Late term infection / reinfection of syphilis from untreated partners</a:t>
            </a:r>
          </a:p>
          <a:p>
            <a:pPr marR="0" lvl="1">
              <a:lnSpc>
                <a:spcPct val="115000"/>
              </a:lnSpc>
              <a:spcBef>
                <a:spcPts val="0"/>
              </a:spcBef>
              <a:spcAft>
                <a:spcPts val="800"/>
              </a:spcAft>
              <a:buFont typeface="Arial" panose="020B0604020202020204" pitchFamily="34" charset="0"/>
              <a:buChar char="•"/>
              <a:tabLst>
                <a:tab pos="914400" algn="l"/>
              </a:tabLst>
            </a:pPr>
            <a:r>
              <a:rPr lang="en-US" kern="100">
                <a:solidFill>
                  <a:schemeClr val="tx1"/>
                </a:solidFill>
                <a:effectLst/>
                <a:ea typeface="Aptos" panose="020B0004020202020204" pitchFamily="34" charset="0"/>
                <a:cs typeface="Times New Roman" panose="02020603050405020304" pitchFamily="18" charset="0"/>
              </a:rPr>
              <a:t>Lack of prenatal care coordination for patients with financial, language barriers </a:t>
            </a:r>
          </a:p>
          <a:p>
            <a:pPr marR="0" lvl="1">
              <a:lnSpc>
                <a:spcPct val="115000"/>
              </a:lnSpc>
              <a:spcBef>
                <a:spcPts val="0"/>
              </a:spcBef>
              <a:spcAft>
                <a:spcPts val="800"/>
              </a:spcAft>
              <a:buFont typeface="Arial" panose="020B0604020202020204" pitchFamily="34" charset="0"/>
              <a:buChar char="•"/>
              <a:tabLst>
                <a:tab pos="914400" algn="l"/>
              </a:tabLst>
            </a:pPr>
            <a:r>
              <a:rPr lang="en-US" kern="100">
                <a:solidFill>
                  <a:schemeClr val="tx1"/>
                </a:solidFill>
                <a:ea typeface="Aptos" panose="020B0004020202020204" pitchFamily="34" charset="0"/>
                <a:cs typeface="Times New Roman" panose="02020603050405020304" pitchFamily="18" charset="0"/>
              </a:rPr>
              <a:t>Fear of accessing prenatal care (i.e. documentation status, ongoing substance use disorder, interpersonal violence, etc.)</a:t>
            </a:r>
          </a:p>
          <a:p>
            <a:pPr marR="0" lvl="1">
              <a:lnSpc>
                <a:spcPct val="115000"/>
              </a:lnSpc>
              <a:spcBef>
                <a:spcPts val="0"/>
              </a:spcBef>
              <a:spcAft>
                <a:spcPts val="800"/>
              </a:spcAft>
              <a:buFont typeface="Arial" panose="020B0604020202020204" pitchFamily="34" charset="0"/>
              <a:buChar char="•"/>
              <a:tabLst>
                <a:tab pos="914400" algn="l"/>
              </a:tabLst>
            </a:pPr>
            <a:r>
              <a:rPr lang="en-US" kern="100">
                <a:solidFill>
                  <a:schemeClr val="tx1"/>
                </a:solidFill>
                <a:effectLst/>
                <a:ea typeface="Aptos" panose="020B0004020202020204" pitchFamily="34" charset="0"/>
                <a:cs typeface="Times New Roman" panose="02020603050405020304" pitchFamily="18" charset="0"/>
              </a:rPr>
              <a:t>Inability / hesitance</a:t>
            </a:r>
            <a:r>
              <a:rPr lang="en-US" kern="100">
                <a:solidFill>
                  <a:schemeClr val="tx1"/>
                </a:solidFill>
                <a:ea typeface="Aptos" panose="020B0004020202020204" pitchFamily="34" charset="0"/>
                <a:cs typeface="Times New Roman" panose="02020603050405020304" pitchFamily="18" charset="0"/>
              </a:rPr>
              <a:t> to treat partners</a:t>
            </a:r>
            <a:endParaRPr lang="en-US" kern="100">
              <a:solidFill>
                <a:schemeClr val="tx1"/>
              </a:solidFill>
              <a:effectLst/>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8CE80-432C-4C4F-B51A-71F8431D6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38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30f59737a8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30f59737a8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solidFill>
                  <a:schemeClr val="bg1">
                    <a:lumMod val="50000"/>
                  </a:schemeClr>
                </a:solidFill>
              </a:rPr>
              <a:t>Note, Title X outreach: Female postpartum BCM options offered to improved for family planning until 6 months RPR titers obtained to confirm syphilis treatment effective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8CE80-432C-4C4F-B51A-71F8431D6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58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30f59737a8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30f59737a8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3994bbb0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3994bbb0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3994bbb03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3994bbb03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38fcb1e88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38fcb1e88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Notes: </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-Rates are calculated per 100,000 births.</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-Map: darker color indicates higher rate.</a:t>
            </a:r>
            <a:endParaRPr sz="1200" i="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4154731d79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4154731d79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30f59737a8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30f59737a8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F6B8E5-E011-7786-5C12-652E13123B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94415" y="532166"/>
            <a:ext cx="2003169" cy="1325941"/>
          </a:xfrm>
          <a:prstGeom prst="rect">
            <a:avLst/>
          </a:prstGeom>
        </p:spPr>
      </p:pic>
      <p:sp>
        <p:nvSpPr>
          <p:cNvPr id="2" name="Title 1">
            <a:extLst>
              <a:ext uri="{FF2B5EF4-FFF2-40B4-BE49-F238E27FC236}">
                <a16:creationId xmlns:a16="http://schemas.microsoft.com/office/drawing/2014/main" id="{636B6C4B-BBD5-F1A9-4B78-4AF67645BE32}"/>
              </a:ext>
            </a:extLst>
          </p:cNvPr>
          <p:cNvSpPr>
            <a:spLocks noGrp="1"/>
          </p:cNvSpPr>
          <p:nvPr>
            <p:ph type="ctrTitle" hasCustomPrompt="1"/>
          </p:nvPr>
        </p:nvSpPr>
        <p:spPr>
          <a:xfrm>
            <a:off x="1524000" y="2136273"/>
            <a:ext cx="9144000" cy="922811"/>
          </a:xfrm>
          <a:prstGeom prst="rect">
            <a:avLst/>
          </a:prstGeom>
        </p:spPr>
        <p:txBody>
          <a:bodyPr anchor="t"/>
          <a:lstStyle>
            <a:lvl1pPr algn="ctr">
              <a:defRPr sz="6000" b="1" i="0">
                <a:solidFill>
                  <a:schemeClr val="bg1"/>
                </a:solidFill>
                <a:latin typeface="+mj-lt"/>
                <a:cs typeface="Segoe UI" panose="020B0502040204020203" pitchFamily="34" charset="0"/>
              </a:defRPr>
            </a:lvl1pPr>
          </a:lstStyle>
          <a:p>
            <a:r>
              <a:rPr lang="en-US" dirty="0"/>
              <a:t>TITLE GOES HERE</a:t>
            </a:r>
          </a:p>
        </p:txBody>
      </p:sp>
      <p:sp>
        <p:nvSpPr>
          <p:cNvPr id="3" name="Subtitle 2">
            <a:extLst>
              <a:ext uri="{FF2B5EF4-FFF2-40B4-BE49-F238E27FC236}">
                <a16:creationId xmlns:a16="http://schemas.microsoft.com/office/drawing/2014/main" id="{0A1B4897-A4E5-9E1F-D73A-0F9DF924C683}"/>
              </a:ext>
            </a:extLst>
          </p:cNvPr>
          <p:cNvSpPr>
            <a:spLocks noGrp="1"/>
          </p:cNvSpPr>
          <p:nvPr>
            <p:ph type="subTitle" idx="1"/>
          </p:nvPr>
        </p:nvSpPr>
        <p:spPr>
          <a:xfrm>
            <a:off x="1524000" y="3337249"/>
            <a:ext cx="9144000" cy="578045"/>
          </a:xfrm>
          <a:prstGeom prst="rect">
            <a:avLst/>
          </a:prstGeom>
        </p:spPr>
        <p:txBody>
          <a:bodyPr/>
          <a:lstStyle>
            <a:lvl1pPr marL="0" indent="0" algn="ctr">
              <a:buNone/>
              <a:defRPr sz="2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3361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369992"/>
        </a:solidFill>
        <a:effectLst/>
      </p:bgPr>
    </p:bg>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55" name="Google Shape;55;p14"/>
          <p:cNvSpPr txBox="1">
            <a:spLocks noGrp="1"/>
          </p:cNvSpPr>
          <p:nvPr>
            <p:ph type="title"/>
          </p:nvPr>
        </p:nvSpPr>
        <p:spPr>
          <a:xfrm>
            <a:off x="3350800" y="4084333"/>
            <a:ext cx="84256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900"/>
              <a:buFont typeface="Lexend"/>
              <a:buNone/>
              <a:defRPr sz="3867" b="1">
                <a:solidFill>
                  <a:schemeClr val="l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56" name="Google Shape;56;p14"/>
          <p:cNvSpPr txBox="1">
            <a:spLocks noGrp="1"/>
          </p:cNvSpPr>
          <p:nvPr>
            <p:ph type="title" idx="2"/>
          </p:nvPr>
        </p:nvSpPr>
        <p:spPr>
          <a:xfrm>
            <a:off x="3350800" y="5000333"/>
            <a:ext cx="84256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200"/>
              <a:buNone/>
              <a:defRPr sz="2933" b="0">
                <a:solidFill>
                  <a:schemeClr val="lt1"/>
                </a:solidFill>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pic>
        <p:nvPicPr>
          <p:cNvPr id="57" name="Google Shape;57;p14"/>
          <p:cNvPicPr preferRelativeResize="0"/>
          <p:nvPr/>
        </p:nvPicPr>
        <p:blipFill>
          <a:blip r:embed="rId3">
            <a:alphaModFix/>
          </a:blip>
          <a:stretch>
            <a:fillRect/>
          </a:stretch>
        </p:blipFill>
        <p:spPr>
          <a:xfrm>
            <a:off x="3622067" y="1049435"/>
            <a:ext cx="7883067" cy="2952300"/>
          </a:xfrm>
          <a:prstGeom prst="rect">
            <a:avLst/>
          </a:prstGeom>
          <a:noFill/>
          <a:ln>
            <a:noFill/>
          </a:ln>
        </p:spPr>
      </p:pic>
    </p:spTree>
    <p:extLst>
      <p:ext uri="{BB962C8B-B14F-4D97-AF65-F5344CB8AC3E}">
        <p14:creationId xmlns:p14="http://schemas.microsoft.com/office/powerpoint/2010/main" val="2765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369992"/>
        </a:solidFill>
        <a:effectLst/>
      </p:bgPr>
    </p:bg>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60" name="Google Shape;60;p15"/>
          <p:cNvSpPr txBox="1">
            <a:spLocks noGrp="1"/>
          </p:cNvSpPr>
          <p:nvPr>
            <p:ph type="title"/>
          </p:nvPr>
        </p:nvSpPr>
        <p:spPr>
          <a:xfrm>
            <a:off x="3350800" y="3931200"/>
            <a:ext cx="84256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900"/>
              <a:buFont typeface="Lexend"/>
              <a:buNone/>
              <a:defRPr sz="3867" b="1">
                <a:solidFill>
                  <a:schemeClr val="l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61" name="Google Shape;61;p15"/>
          <p:cNvSpPr txBox="1">
            <a:spLocks noGrp="1"/>
          </p:cNvSpPr>
          <p:nvPr>
            <p:ph type="title" idx="2"/>
          </p:nvPr>
        </p:nvSpPr>
        <p:spPr>
          <a:xfrm>
            <a:off x="3350800" y="4847200"/>
            <a:ext cx="84256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200"/>
              <a:buNone/>
              <a:defRPr sz="2933" b="0">
                <a:solidFill>
                  <a:schemeClr val="lt1"/>
                </a:solidFill>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pic>
        <p:nvPicPr>
          <p:cNvPr id="62" name="Google Shape;62;p15"/>
          <p:cNvPicPr preferRelativeResize="0"/>
          <p:nvPr/>
        </p:nvPicPr>
        <p:blipFill>
          <a:blip r:embed="rId3">
            <a:alphaModFix/>
          </a:blip>
          <a:stretch>
            <a:fillRect/>
          </a:stretch>
        </p:blipFill>
        <p:spPr>
          <a:xfrm>
            <a:off x="2299034" y="579934"/>
            <a:ext cx="10279369" cy="4662868"/>
          </a:xfrm>
          <a:prstGeom prst="rect">
            <a:avLst/>
          </a:prstGeom>
          <a:noFill/>
          <a:ln>
            <a:noFill/>
          </a:ln>
        </p:spPr>
      </p:pic>
    </p:spTree>
    <p:extLst>
      <p:ext uri="{BB962C8B-B14F-4D97-AF65-F5344CB8AC3E}">
        <p14:creationId xmlns:p14="http://schemas.microsoft.com/office/powerpoint/2010/main" val="2287959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2">
  <p:cSld name="1_Title Slide 2">
    <p:bg>
      <p:bgPr>
        <a:solidFill>
          <a:schemeClr val="lt1"/>
        </a:solidFill>
        <a:effectLst/>
      </p:bgPr>
    </p:bg>
    <p:spTree>
      <p:nvGrpSpPr>
        <p:cNvPr id="1" name="Shape 63"/>
        <p:cNvGrpSpPr/>
        <p:nvPr/>
      </p:nvGrpSpPr>
      <p:grpSpPr>
        <a:xfrm>
          <a:off x="0" y="0"/>
          <a:ext cx="0" cy="0"/>
          <a:chOff x="0" y="0"/>
          <a:chExt cx="0" cy="0"/>
        </a:xfrm>
      </p:grpSpPr>
      <p:pic>
        <p:nvPicPr>
          <p:cNvPr id="64" name="Google Shape;64;p16"/>
          <p:cNvPicPr preferRelativeResize="0"/>
          <p:nvPr/>
        </p:nvPicPr>
        <p:blipFill rotWithShape="1">
          <a:blip r:embed="rId2">
            <a:alphaModFix amt="10000"/>
          </a:blip>
          <a:srcRect r="52015"/>
          <a:stretch/>
        </p:blipFill>
        <p:spPr>
          <a:xfrm>
            <a:off x="8899446" y="0"/>
            <a:ext cx="3292556" cy="6858003"/>
          </a:xfrm>
          <a:prstGeom prst="rect">
            <a:avLst/>
          </a:prstGeom>
          <a:noFill/>
          <a:ln>
            <a:noFill/>
          </a:ln>
        </p:spPr>
      </p:pic>
      <p:sp>
        <p:nvSpPr>
          <p:cNvPr id="65" name="Google Shape;65;p16"/>
          <p:cNvSpPr txBox="1">
            <a:spLocks noGrp="1"/>
          </p:cNvSpPr>
          <p:nvPr>
            <p:ph type="title"/>
          </p:nvPr>
        </p:nvSpPr>
        <p:spPr>
          <a:xfrm>
            <a:off x="1883200" y="4224633"/>
            <a:ext cx="84256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2900"/>
              <a:buFont typeface="Lexend"/>
              <a:buNone/>
              <a:defRPr sz="3867" b="1">
                <a:solidFill>
                  <a:schemeClr val="accent1"/>
                </a:solidFill>
                <a:latin typeface="Lexend"/>
                <a:ea typeface="Lexend"/>
                <a:cs typeface="Lexend"/>
                <a:sym typeface="Lexend"/>
              </a:defRPr>
            </a:lvl1pPr>
            <a:lvl2pPr lvl="1">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2pPr>
            <a:lvl3pPr lvl="2">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3pPr>
            <a:lvl4pPr lvl="3">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4pPr>
            <a:lvl5pPr lvl="4">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5pPr>
            <a:lvl6pPr lvl="5">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6pPr>
            <a:lvl7pPr lvl="6">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7pPr>
            <a:lvl8pPr lvl="7">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8pPr>
            <a:lvl9pPr lvl="8">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9pPr>
          </a:lstStyle>
          <a:p>
            <a:endParaRPr/>
          </a:p>
        </p:txBody>
      </p:sp>
      <p:sp>
        <p:nvSpPr>
          <p:cNvPr id="66" name="Google Shape;66;p16"/>
          <p:cNvSpPr txBox="1">
            <a:spLocks noGrp="1"/>
          </p:cNvSpPr>
          <p:nvPr>
            <p:ph type="title" idx="2"/>
          </p:nvPr>
        </p:nvSpPr>
        <p:spPr>
          <a:xfrm>
            <a:off x="1883200" y="5140600"/>
            <a:ext cx="84256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2200"/>
              <a:buNone/>
              <a:defRPr sz="2933" b="0">
                <a:solidFill>
                  <a:schemeClr val="accent1"/>
                </a:solidFill>
              </a:defRPr>
            </a:lvl1pPr>
            <a:lvl2pPr lvl="1">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2pPr>
            <a:lvl3pPr lvl="2">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3pPr>
            <a:lvl4pPr lvl="3">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4pPr>
            <a:lvl5pPr lvl="4">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5pPr>
            <a:lvl6pPr lvl="5">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6pPr>
            <a:lvl7pPr lvl="6">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7pPr>
            <a:lvl8pPr lvl="7">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8pPr>
            <a:lvl9pPr lvl="8">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9pPr>
          </a:lstStyle>
          <a:p>
            <a:endParaRPr/>
          </a:p>
        </p:txBody>
      </p:sp>
      <p:sp>
        <p:nvSpPr>
          <p:cNvPr id="67" name="Google Shape;67;p16"/>
          <p:cNvSpPr/>
          <p:nvPr/>
        </p:nvSpPr>
        <p:spPr>
          <a:xfrm>
            <a:off x="5872200" y="2421867"/>
            <a:ext cx="447600" cy="447200"/>
          </a:xfrm>
          <a:prstGeom prst="mathPlus">
            <a:avLst>
              <a:gd name="adj1" fmla="val 11986"/>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sp>
        <p:nvSpPr>
          <p:cNvPr id="68" name="Google Shape;68;p16"/>
          <p:cNvSpPr txBox="1"/>
          <p:nvPr/>
        </p:nvSpPr>
        <p:spPr>
          <a:xfrm>
            <a:off x="1958551" y="265000"/>
            <a:ext cx="4170800" cy="763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2133" b="1">
                <a:solidFill>
                  <a:srgbClr val="EA9999"/>
                </a:solidFill>
                <a:latin typeface="Lexend"/>
                <a:ea typeface="Lexend"/>
                <a:cs typeface="Lexend"/>
                <a:sym typeface="Lexend"/>
              </a:rPr>
              <a:t>PLACE YOUR SECONDARY DEPARTMENT LOGO HERE</a:t>
            </a:r>
            <a:endParaRPr sz="2133" b="1">
              <a:solidFill>
                <a:srgbClr val="EA9999"/>
              </a:solidFill>
              <a:latin typeface="Lexend"/>
              <a:ea typeface="Lexend"/>
              <a:cs typeface="Lexend"/>
              <a:sym typeface="Lexend"/>
            </a:endParaRPr>
          </a:p>
        </p:txBody>
      </p:sp>
      <p:cxnSp>
        <p:nvCxnSpPr>
          <p:cNvPr id="69" name="Google Shape;69;p16"/>
          <p:cNvCxnSpPr/>
          <p:nvPr/>
        </p:nvCxnSpPr>
        <p:spPr>
          <a:xfrm>
            <a:off x="4043951" y="1093900"/>
            <a:ext cx="0" cy="436400"/>
          </a:xfrm>
          <a:prstGeom prst="straightConnector1">
            <a:avLst/>
          </a:prstGeom>
          <a:noFill/>
          <a:ln w="9525" cap="flat" cmpd="sng">
            <a:solidFill>
              <a:srgbClr val="EA9999"/>
            </a:solidFill>
            <a:prstDash val="solid"/>
            <a:round/>
            <a:headEnd type="none" w="med" len="med"/>
            <a:tailEnd type="triangle" w="med" len="med"/>
          </a:ln>
        </p:spPr>
      </p:cxnSp>
      <p:sp>
        <p:nvSpPr>
          <p:cNvPr id="70" name="Google Shape;70;p16"/>
          <p:cNvSpPr txBox="1"/>
          <p:nvPr/>
        </p:nvSpPr>
        <p:spPr>
          <a:xfrm>
            <a:off x="2618833" y="2011018"/>
            <a:ext cx="2373200" cy="123087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133">
                <a:solidFill>
                  <a:schemeClr val="dk2"/>
                </a:solidFill>
                <a:latin typeface="Lexend"/>
                <a:ea typeface="Lexend"/>
                <a:cs typeface="Lexend"/>
                <a:sym typeface="Lexend"/>
              </a:rPr>
              <a:t>Awaiting abbreviated logo from AOT</a:t>
            </a:r>
            <a:endParaRPr sz="2133">
              <a:solidFill>
                <a:schemeClr val="dk2"/>
              </a:solidFill>
              <a:latin typeface="Lexend"/>
              <a:ea typeface="Lexend"/>
              <a:cs typeface="Lexend"/>
              <a:sym typeface="Lexend"/>
            </a:endParaRPr>
          </a:p>
        </p:txBody>
      </p:sp>
    </p:spTree>
    <p:extLst>
      <p:ext uri="{BB962C8B-B14F-4D97-AF65-F5344CB8AC3E}">
        <p14:creationId xmlns:p14="http://schemas.microsoft.com/office/powerpoint/2010/main" val="256501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Copper" type="tx">
  <p:cSld name="Title and Body Copper">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73" name="Google Shape;73;p17"/>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2"/>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1"/>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74" name="Google Shape;74;p17"/>
          <p:cNvPicPr preferRelativeResize="0"/>
          <p:nvPr/>
        </p:nvPicPr>
        <p:blipFill rotWithShape="1">
          <a:blip r:embed="rId2">
            <a:alphaModFix amt="30000"/>
          </a:blip>
          <a:srcRect r="52015"/>
          <a:stretch/>
        </p:blipFill>
        <p:spPr>
          <a:xfrm>
            <a:off x="8899446" y="0"/>
            <a:ext cx="3292556" cy="6858003"/>
          </a:xfrm>
          <a:prstGeom prst="rect">
            <a:avLst/>
          </a:prstGeom>
          <a:noFill/>
          <a:ln>
            <a:noFill/>
          </a:ln>
        </p:spPr>
      </p:pic>
      <p:sp>
        <p:nvSpPr>
          <p:cNvPr id="75" name="Google Shape;75;p17"/>
          <p:cNvSpPr/>
          <p:nvPr/>
        </p:nvSpPr>
        <p:spPr>
          <a:xfrm>
            <a:off x="-19433" y="6315233"/>
            <a:ext cx="551600" cy="551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pic>
        <p:nvPicPr>
          <p:cNvPr id="76" name="Google Shape;76;p17"/>
          <p:cNvPicPr preferRelativeResize="0"/>
          <p:nvPr/>
        </p:nvPicPr>
        <p:blipFill>
          <a:blip r:embed="rId3">
            <a:alphaModFix/>
          </a:blip>
          <a:stretch>
            <a:fillRect/>
          </a:stretch>
        </p:blipFill>
        <p:spPr>
          <a:xfrm>
            <a:off x="86501" y="6497086"/>
            <a:ext cx="339751" cy="187900"/>
          </a:xfrm>
          <a:prstGeom prst="rect">
            <a:avLst/>
          </a:prstGeom>
          <a:noFill/>
          <a:ln>
            <a:noFill/>
          </a:ln>
        </p:spPr>
      </p:pic>
    </p:spTree>
    <p:extLst>
      <p:ext uri="{BB962C8B-B14F-4D97-AF65-F5344CB8AC3E}">
        <p14:creationId xmlns:p14="http://schemas.microsoft.com/office/powerpoint/2010/main" val="4258708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urquoise">
  <p:cSld name="Title and Body Turquoise">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79" name="Google Shape;79;p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1"/>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80" name="Google Shape;80;p18"/>
          <p:cNvPicPr preferRelativeResize="0"/>
          <p:nvPr/>
        </p:nvPicPr>
        <p:blipFill rotWithShape="1">
          <a:blip r:embed="rId2">
            <a:alphaModFix amt="30000"/>
          </a:blip>
          <a:srcRect r="51990"/>
          <a:stretch/>
        </p:blipFill>
        <p:spPr>
          <a:xfrm>
            <a:off x="8899446" y="1"/>
            <a:ext cx="3292556" cy="6858001"/>
          </a:xfrm>
          <a:prstGeom prst="rect">
            <a:avLst/>
          </a:prstGeom>
          <a:noFill/>
          <a:ln>
            <a:noFill/>
          </a:ln>
        </p:spPr>
      </p:pic>
      <p:sp>
        <p:nvSpPr>
          <p:cNvPr id="81" name="Google Shape;81;p18"/>
          <p:cNvSpPr/>
          <p:nvPr/>
        </p:nvSpPr>
        <p:spPr>
          <a:xfrm>
            <a:off x="-19433" y="6315233"/>
            <a:ext cx="551600" cy="55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pic>
        <p:nvPicPr>
          <p:cNvPr id="82" name="Google Shape;82;p18"/>
          <p:cNvPicPr preferRelativeResize="0"/>
          <p:nvPr/>
        </p:nvPicPr>
        <p:blipFill>
          <a:blip r:embed="rId3">
            <a:alphaModFix/>
          </a:blip>
          <a:stretch>
            <a:fillRect/>
          </a:stretch>
        </p:blipFill>
        <p:spPr>
          <a:xfrm>
            <a:off x="86501" y="6497086"/>
            <a:ext cx="339751" cy="187900"/>
          </a:xfrm>
          <a:prstGeom prst="rect">
            <a:avLst/>
          </a:prstGeom>
          <a:noFill/>
          <a:ln>
            <a:noFill/>
          </a:ln>
        </p:spPr>
      </p:pic>
    </p:spTree>
    <p:extLst>
      <p:ext uri="{BB962C8B-B14F-4D97-AF65-F5344CB8AC3E}">
        <p14:creationId xmlns:p14="http://schemas.microsoft.com/office/powerpoint/2010/main" val="3779688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Magenta">
  <p:cSld name="Title and Body Magenta">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85" name="Google Shape;85;p19"/>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6"/>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1"/>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2"/>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86" name="Google Shape;86;p19"/>
          <p:cNvPicPr preferRelativeResize="0"/>
          <p:nvPr/>
        </p:nvPicPr>
        <p:blipFill rotWithShape="1">
          <a:blip r:embed="rId2">
            <a:alphaModFix amt="30000"/>
          </a:blip>
          <a:srcRect r="52013"/>
          <a:stretch/>
        </p:blipFill>
        <p:spPr>
          <a:xfrm>
            <a:off x="8899446" y="0"/>
            <a:ext cx="3292556" cy="6858003"/>
          </a:xfrm>
          <a:prstGeom prst="rect">
            <a:avLst/>
          </a:prstGeom>
          <a:noFill/>
          <a:ln>
            <a:noFill/>
          </a:ln>
        </p:spPr>
      </p:pic>
      <p:sp>
        <p:nvSpPr>
          <p:cNvPr id="87" name="Google Shape;87;p19"/>
          <p:cNvSpPr/>
          <p:nvPr/>
        </p:nvSpPr>
        <p:spPr>
          <a:xfrm>
            <a:off x="-19433" y="6315233"/>
            <a:ext cx="551600" cy="551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pic>
        <p:nvPicPr>
          <p:cNvPr id="88" name="Google Shape;88;p19"/>
          <p:cNvPicPr preferRelativeResize="0"/>
          <p:nvPr/>
        </p:nvPicPr>
        <p:blipFill>
          <a:blip r:embed="rId3">
            <a:alphaModFix/>
          </a:blip>
          <a:stretch>
            <a:fillRect/>
          </a:stretch>
        </p:blipFill>
        <p:spPr>
          <a:xfrm>
            <a:off x="86501" y="6497086"/>
            <a:ext cx="339751" cy="187900"/>
          </a:xfrm>
          <a:prstGeom prst="rect">
            <a:avLst/>
          </a:prstGeom>
          <a:noFill/>
          <a:ln>
            <a:noFill/>
          </a:ln>
        </p:spPr>
      </p:pic>
    </p:spTree>
    <p:extLst>
      <p:ext uri="{BB962C8B-B14F-4D97-AF65-F5344CB8AC3E}">
        <p14:creationId xmlns:p14="http://schemas.microsoft.com/office/powerpoint/2010/main" val="155905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Pine">
  <p:cSld name="Title and Body Pine">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91" name="Google Shape;91;p20"/>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4"/>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92" name="Google Shape;92;p20"/>
          <p:cNvPicPr preferRelativeResize="0"/>
          <p:nvPr/>
        </p:nvPicPr>
        <p:blipFill rotWithShape="1">
          <a:blip r:embed="rId2">
            <a:alphaModFix amt="30000"/>
          </a:blip>
          <a:srcRect r="52036"/>
          <a:stretch/>
        </p:blipFill>
        <p:spPr>
          <a:xfrm>
            <a:off x="8899442" y="1"/>
            <a:ext cx="3292569" cy="6858001"/>
          </a:xfrm>
          <a:prstGeom prst="rect">
            <a:avLst/>
          </a:prstGeom>
          <a:noFill/>
          <a:ln>
            <a:noFill/>
          </a:ln>
        </p:spPr>
      </p:pic>
      <p:sp>
        <p:nvSpPr>
          <p:cNvPr id="93" name="Google Shape;93;p20"/>
          <p:cNvSpPr/>
          <p:nvPr/>
        </p:nvSpPr>
        <p:spPr>
          <a:xfrm>
            <a:off x="-19433" y="6315233"/>
            <a:ext cx="551600" cy="551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pic>
        <p:nvPicPr>
          <p:cNvPr id="94" name="Google Shape;94;p20"/>
          <p:cNvPicPr preferRelativeResize="0"/>
          <p:nvPr/>
        </p:nvPicPr>
        <p:blipFill>
          <a:blip r:embed="rId3">
            <a:alphaModFix/>
          </a:blip>
          <a:stretch>
            <a:fillRect/>
          </a:stretch>
        </p:blipFill>
        <p:spPr>
          <a:xfrm>
            <a:off x="86501" y="6497086"/>
            <a:ext cx="339751" cy="187900"/>
          </a:xfrm>
          <a:prstGeom prst="rect">
            <a:avLst/>
          </a:prstGeom>
          <a:noFill/>
          <a:ln>
            <a:noFill/>
          </a:ln>
        </p:spPr>
      </p:pic>
    </p:spTree>
    <p:extLst>
      <p:ext uri="{BB962C8B-B14F-4D97-AF65-F5344CB8AC3E}">
        <p14:creationId xmlns:p14="http://schemas.microsoft.com/office/powerpoint/2010/main" val="5823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Sage">
  <p:cSld name="Title and Body Sage">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97" name="Google Shape;97;p2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5"/>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98" name="Google Shape;98;p21"/>
          <p:cNvPicPr preferRelativeResize="0"/>
          <p:nvPr/>
        </p:nvPicPr>
        <p:blipFill rotWithShape="1">
          <a:blip r:embed="rId2">
            <a:alphaModFix amt="50000"/>
          </a:blip>
          <a:srcRect r="52036"/>
          <a:stretch/>
        </p:blipFill>
        <p:spPr>
          <a:xfrm>
            <a:off x="8899442" y="1"/>
            <a:ext cx="3292569" cy="6858001"/>
          </a:xfrm>
          <a:prstGeom prst="rect">
            <a:avLst/>
          </a:prstGeom>
          <a:noFill/>
          <a:ln>
            <a:noFill/>
          </a:ln>
        </p:spPr>
      </p:pic>
      <p:sp>
        <p:nvSpPr>
          <p:cNvPr id="99" name="Google Shape;99;p21"/>
          <p:cNvSpPr/>
          <p:nvPr/>
        </p:nvSpPr>
        <p:spPr>
          <a:xfrm>
            <a:off x="-19433" y="6315233"/>
            <a:ext cx="551600" cy="55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exend"/>
              <a:ea typeface="Lexend"/>
              <a:cs typeface="Lexend"/>
              <a:sym typeface="Lexend"/>
            </a:endParaRPr>
          </a:p>
        </p:txBody>
      </p:sp>
      <p:pic>
        <p:nvPicPr>
          <p:cNvPr id="100" name="Google Shape;100;p21"/>
          <p:cNvPicPr preferRelativeResize="0"/>
          <p:nvPr/>
        </p:nvPicPr>
        <p:blipFill>
          <a:blip r:embed="rId3">
            <a:alphaModFix/>
          </a:blip>
          <a:stretch>
            <a:fillRect/>
          </a:stretch>
        </p:blipFill>
        <p:spPr>
          <a:xfrm>
            <a:off x="86501" y="6497086"/>
            <a:ext cx="339751" cy="187900"/>
          </a:xfrm>
          <a:prstGeom prst="rect">
            <a:avLst/>
          </a:prstGeom>
          <a:noFill/>
          <a:ln>
            <a:noFill/>
          </a:ln>
        </p:spPr>
      </p:pic>
    </p:spTree>
    <p:extLst>
      <p:ext uri="{BB962C8B-B14F-4D97-AF65-F5344CB8AC3E}">
        <p14:creationId xmlns:p14="http://schemas.microsoft.com/office/powerpoint/2010/main" val="97444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 Body 1L">
  <p:cSld name="Photo + Body 1L">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56261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03" name="Google Shape;103;p22"/>
          <p:cNvSpPr txBox="1">
            <a:spLocks noGrp="1"/>
          </p:cNvSpPr>
          <p:nvPr>
            <p:ph type="body" idx="1"/>
          </p:nvPr>
        </p:nvSpPr>
        <p:spPr>
          <a:xfrm>
            <a:off x="56261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6"/>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1"/>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2"/>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sp>
        <p:nvSpPr>
          <p:cNvPr id="104" name="Google Shape;104;p22"/>
          <p:cNvSpPr/>
          <p:nvPr/>
        </p:nvSpPr>
        <p:spPr>
          <a:xfrm>
            <a:off x="-41233" y="-71200"/>
            <a:ext cx="4966400" cy="700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05" name="Google Shape;105;p22"/>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106" name="Google Shape;106;p22"/>
          <p:cNvSpPr/>
          <p:nvPr/>
        </p:nvSpPr>
        <p:spPr>
          <a:xfrm>
            <a:off x="17653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07" name="Google Shape;107;p22"/>
          <p:cNvPicPr preferRelativeResize="0"/>
          <p:nvPr/>
        </p:nvPicPr>
        <p:blipFill>
          <a:blip r:embed="rId3">
            <a:alphaModFix/>
          </a:blip>
          <a:stretch>
            <a:fillRect/>
          </a:stretch>
        </p:blipFill>
        <p:spPr>
          <a:xfrm>
            <a:off x="11535367" y="6360201"/>
            <a:ext cx="479699" cy="381601"/>
          </a:xfrm>
          <a:prstGeom prst="rect">
            <a:avLst/>
          </a:prstGeom>
          <a:noFill/>
          <a:ln>
            <a:noFill/>
          </a:ln>
        </p:spPr>
      </p:pic>
    </p:spTree>
    <p:extLst>
      <p:ext uri="{BB962C8B-B14F-4D97-AF65-F5344CB8AC3E}">
        <p14:creationId xmlns:p14="http://schemas.microsoft.com/office/powerpoint/2010/main" val="174900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 Body 1R">
  <p:cSld name="Photo + Body 1R">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3556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0" name="Google Shape;110;p23"/>
          <p:cNvSpPr/>
          <p:nvPr/>
        </p:nvSpPr>
        <p:spPr>
          <a:xfrm>
            <a:off x="7289200" y="-71200"/>
            <a:ext cx="4966400" cy="700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1" name="Google Shape;111;p23"/>
          <p:cNvSpPr txBox="1">
            <a:spLocks noGrp="1"/>
          </p:cNvSpPr>
          <p:nvPr>
            <p:ph type="body" idx="1"/>
          </p:nvPr>
        </p:nvSpPr>
        <p:spPr>
          <a:xfrm>
            <a:off x="3556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6"/>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1"/>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2"/>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12" name="Google Shape;112;p23"/>
          <p:cNvPicPr preferRelativeResize="0"/>
          <p:nvPr/>
        </p:nvPicPr>
        <p:blipFill rotWithShape="1">
          <a:blip r:embed="rId2">
            <a:alphaModFix amt="40000"/>
          </a:blip>
          <a:srcRect l="55871" t="8478" r="3813" b="8478"/>
          <a:stretch/>
        </p:blipFill>
        <p:spPr>
          <a:xfrm rot="10800000">
            <a:off x="8634934" y="0"/>
            <a:ext cx="3557069" cy="6857997"/>
          </a:xfrm>
          <a:prstGeom prst="rect">
            <a:avLst/>
          </a:prstGeom>
          <a:noFill/>
          <a:ln>
            <a:noFill/>
          </a:ln>
        </p:spPr>
      </p:pic>
      <p:sp>
        <p:nvSpPr>
          <p:cNvPr id="113" name="Google Shape;113;p23"/>
          <p:cNvSpPr/>
          <p:nvPr/>
        </p:nvSpPr>
        <p:spPr>
          <a:xfrm>
            <a:off x="70231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14" name="Google Shape;114;p23"/>
          <p:cNvPicPr preferRelativeResize="0"/>
          <p:nvPr/>
        </p:nvPicPr>
        <p:blipFill>
          <a:blip r:embed="rId3">
            <a:alphaModFix/>
          </a:blip>
          <a:stretch>
            <a:fillRect/>
          </a:stretch>
        </p:blipFill>
        <p:spPr>
          <a:xfrm>
            <a:off x="190567" y="6360201"/>
            <a:ext cx="479699" cy="381601"/>
          </a:xfrm>
          <a:prstGeom prst="rect">
            <a:avLst/>
          </a:prstGeom>
          <a:noFill/>
          <a:ln>
            <a:noFill/>
          </a:ln>
        </p:spPr>
      </p:pic>
    </p:spTree>
    <p:extLst>
      <p:ext uri="{BB962C8B-B14F-4D97-AF65-F5344CB8AC3E}">
        <p14:creationId xmlns:p14="http://schemas.microsoft.com/office/powerpoint/2010/main" val="357902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hoto + Body 2L">
  <p:cSld name="Photo + Body 2L">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56261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7" name="Google Shape;117;p24"/>
          <p:cNvSpPr/>
          <p:nvPr/>
        </p:nvSpPr>
        <p:spPr>
          <a:xfrm>
            <a:off x="-41233" y="-71200"/>
            <a:ext cx="4966400" cy="700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8" name="Google Shape;118;p24"/>
          <p:cNvSpPr txBox="1">
            <a:spLocks noGrp="1"/>
          </p:cNvSpPr>
          <p:nvPr>
            <p:ph type="body" idx="1"/>
          </p:nvPr>
        </p:nvSpPr>
        <p:spPr>
          <a:xfrm>
            <a:off x="56261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2"/>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1"/>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19" name="Google Shape;119;p24"/>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120" name="Google Shape;120;p24"/>
          <p:cNvSpPr/>
          <p:nvPr/>
        </p:nvSpPr>
        <p:spPr>
          <a:xfrm>
            <a:off x="17653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21" name="Google Shape;121;p24"/>
          <p:cNvPicPr preferRelativeResize="0"/>
          <p:nvPr/>
        </p:nvPicPr>
        <p:blipFill>
          <a:blip r:embed="rId3">
            <a:alphaModFix/>
          </a:blip>
          <a:stretch>
            <a:fillRect/>
          </a:stretch>
        </p:blipFill>
        <p:spPr>
          <a:xfrm>
            <a:off x="11535367" y="6360201"/>
            <a:ext cx="479699" cy="381601"/>
          </a:xfrm>
          <a:prstGeom prst="rect">
            <a:avLst/>
          </a:prstGeom>
          <a:noFill/>
          <a:ln>
            <a:noFill/>
          </a:ln>
        </p:spPr>
      </p:pic>
    </p:spTree>
    <p:extLst>
      <p:ext uri="{BB962C8B-B14F-4D97-AF65-F5344CB8AC3E}">
        <p14:creationId xmlns:p14="http://schemas.microsoft.com/office/powerpoint/2010/main" val="3471079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 Body 2R">
  <p:cSld name="Photo + Body 2R">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3556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24" name="Google Shape;124;p25"/>
          <p:cNvSpPr/>
          <p:nvPr/>
        </p:nvSpPr>
        <p:spPr>
          <a:xfrm>
            <a:off x="7289200" y="-71200"/>
            <a:ext cx="4966400" cy="700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25" name="Google Shape;125;p25"/>
          <p:cNvSpPr txBox="1">
            <a:spLocks noGrp="1"/>
          </p:cNvSpPr>
          <p:nvPr>
            <p:ph type="body" idx="1"/>
          </p:nvPr>
        </p:nvSpPr>
        <p:spPr>
          <a:xfrm>
            <a:off x="3556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2"/>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1"/>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26" name="Google Shape;126;p25"/>
          <p:cNvPicPr preferRelativeResize="0"/>
          <p:nvPr/>
        </p:nvPicPr>
        <p:blipFill rotWithShape="1">
          <a:blip r:embed="rId2">
            <a:alphaModFix amt="40000"/>
          </a:blip>
          <a:srcRect l="55871" t="8478" r="3813" b="8478"/>
          <a:stretch/>
        </p:blipFill>
        <p:spPr>
          <a:xfrm rot="10800000">
            <a:off x="8634934" y="0"/>
            <a:ext cx="3557069" cy="6857997"/>
          </a:xfrm>
          <a:prstGeom prst="rect">
            <a:avLst/>
          </a:prstGeom>
          <a:noFill/>
          <a:ln>
            <a:noFill/>
          </a:ln>
        </p:spPr>
      </p:pic>
      <p:sp>
        <p:nvSpPr>
          <p:cNvPr id="127" name="Google Shape;127;p25"/>
          <p:cNvSpPr/>
          <p:nvPr/>
        </p:nvSpPr>
        <p:spPr>
          <a:xfrm>
            <a:off x="70231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28" name="Google Shape;128;p25"/>
          <p:cNvPicPr preferRelativeResize="0"/>
          <p:nvPr/>
        </p:nvPicPr>
        <p:blipFill>
          <a:blip r:embed="rId3">
            <a:alphaModFix/>
          </a:blip>
          <a:stretch>
            <a:fillRect/>
          </a:stretch>
        </p:blipFill>
        <p:spPr>
          <a:xfrm>
            <a:off x="190567" y="6360201"/>
            <a:ext cx="479699" cy="381601"/>
          </a:xfrm>
          <a:prstGeom prst="rect">
            <a:avLst/>
          </a:prstGeom>
          <a:noFill/>
          <a:ln>
            <a:noFill/>
          </a:ln>
        </p:spPr>
      </p:pic>
    </p:spTree>
    <p:extLst>
      <p:ext uri="{BB962C8B-B14F-4D97-AF65-F5344CB8AC3E}">
        <p14:creationId xmlns:p14="http://schemas.microsoft.com/office/powerpoint/2010/main" val="396870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 Body 3L">
  <p:cSld name="Photo + Body 3L">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56261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31" name="Google Shape;131;p26"/>
          <p:cNvSpPr/>
          <p:nvPr/>
        </p:nvSpPr>
        <p:spPr>
          <a:xfrm>
            <a:off x="-41233" y="-71200"/>
            <a:ext cx="4966400" cy="700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2" name="Google Shape;132;p26"/>
          <p:cNvSpPr txBox="1">
            <a:spLocks noGrp="1"/>
          </p:cNvSpPr>
          <p:nvPr>
            <p:ph type="body" idx="1"/>
          </p:nvPr>
        </p:nvSpPr>
        <p:spPr>
          <a:xfrm>
            <a:off x="56261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1"/>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33" name="Google Shape;133;p26"/>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134" name="Google Shape;134;p26"/>
          <p:cNvSpPr/>
          <p:nvPr/>
        </p:nvSpPr>
        <p:spPr>
          <a:xfrm>
            <a:off x="17653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35" name="Google Shape;135;p26"/>
          <p:cNvPicPr preferRelativeResize="0"/>
          <p:nvPr/>
        </p:nvPicPr>
        <p:blipFill>
          <a:blip r:embed="rId3">
            <a:alphaModFix/>
          </a:blip>
          <a:stretch>
            <a:fillRect/>
          </a:stretch>
        </p:blipFill>
        <p:spPr>
          <a:xfrm>
            <a:off x="11535367" y="6360201"/>
            <a:ext cx="479699" cy="381601"/>
          </a:xfrm>
          <a:prstGeom prst="rect">
            <a:avLst/>
          </a:prstGeom>
          <a:noFill/>
          <a:ln>
            <a:noFill/>
          </a:ln>
        </p:spPr>
      </p:pic>
    </p:spTree>
    <p:extLst>
      <p:ext uri="{BB962C8B-B14F-4D97-AF65-F5344CB8AC3E}">
        <p14:creationId xmlns:p14="http://schemas.microsoft.com/office/powerpoint/2010/main" val="1705194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 Body 3R">
  <p:cSld name="Photo + Body 3R">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3556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38" name="Google Shape;138;p27"/>
          <p:cNvSpPr/>
          <p:nvPr/>
        </p:nvSpPr>
        <p:spPr>
          <a:xfrm>
            <a:off x="7289200" y="-71200"/>
            <a:ext cx="4966400" cy="700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9" name="Google Shape;139;p27"/>
          <p:cNvSpPr txBox="1">
            <a:spLocks noGrp="1"/>
          </p:cNvSpPr>
          <p:nvPr>
            <p:ph type="body" idx="1"/>
          </p:nvPr>
        </p:nvSpPr>
        <p:spPr>
          <a:xfrm>
            <a:off x="3556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1"/>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40" name="Google Shape;140;p27"/>
          <p:cNvPicPr preferRelativeResize="0"/>
          <p:nvPr/>
        </p:nvPicPr>
        <p:blipFill rotWithShape="1">
          <a:blip r:embed="rId2">
            <a:alphaModFix amt="40000"/>
          </a:blip>
          <a:srcRect l="55871" t="8478" r="3813" b="8478"/>
          <a:stretch/>
        </p:blipFill>
        <p:spPr>
          <a:xfrm rot="10800000">
            <a:off x="8634934" y="0"/>
            <a:ext cx="3557069" cy="6857997"/>
          </a:xfrm>
          <a:prstGeom prst="rect">
            <a:avLst/>
          </a:prstGeom>
          <a:noFill/>
          <a:ln>
            <a:noFill/>
          </a:ln>
        </p:spPr>
      </p:pic>
      <p:sp>
        <p:nvSpPr>
          <p:cNvPr id="141" name="Google Shape;141;p27"/>
          <p:cNvSpPr/>
          <p:nvPr/>
        </p:nvSpPr>
        <p:spPr>
          <a:xfrm>
            <a:off x="70231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42" name="Google Shape;142;p27"/>
          <p:cNvPicPr preferRelativeResize="0"/>
          <p:nvPr/>
        </p:nvPicPr>
        <p:blipFill>
          <a:blip r:embed="rId3">
            <a:alphaModFix/>
          </a:blip>
          <a:stretch>
            <a:fillRect/>
          </a:stretch>
        </p:blipFill>
        <p:spPr>
          <a:xfrm>
            <a:off x="190567" y="6360201"/>
            <a:ext cx="479699" cy="381601"/>
          </a:xfrm>
          <a:prstGeom prst="rect">
            <a:avLst/>
          </a:prstGeom>
          <a:noFill/>
          <a:ln>
            <a:noFill/>
          </a:ln>
        </p:spPr>
      </p:pic>
    </p:spTree>
    <p:extLst>
      <p:ext uri="{BB962C8B-B14F-4D97-AF65-F5344CB8AC3E}">
        <p14:creationId xmlns:p14="http://schemas.microsoft.com/office/powerpoint/2010/main" val="2728693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 Body 4L">
  <p:cSld name="Photo + Body 4L">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56261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45" name="Google Shape;145;p28"/>
          <p:cNvSpPr/>
          <p:nvPr/>
        </p:nvSpPr>
        <p:spPr>
          <a:xfrm>
            <a:off x="-41233" y="-71200"/>
            <a:ext cx="4966400" cy="700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6" name="Google Shape;146;p28"/>
          <p:cNvSpPr txBox="1">
            <a:spLocks noGrp="1"/>
          </p:cNvSpPr>
          <p:nvPr>
            <p:ph type="body" idx="1"/>
          </p:nvPr>
        </p:nvSpPr>
        <p:spPr>
          <a:xfrm>
            <a:off x="56261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4"/>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47" name="Google Shape;147;p28"/>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148" name="Google Shape;148;p28"/>
          <p:cNvSpPr/>
          <p:nvPr/>
        </p:nvSpPr>
        <p:spPr>
          <a:xfrm>
            <a:off x="17653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49" name="Google Shape;149;p28"/>
          <p:cNvPicPr preferRelativeResize="0"/>
          <p:nvPr/>
        </p:nvPicPr>
        <p:blipFill>
          <a:blip r:embed="rId3">
            <a:alphaModFix/>
          </a:blip>
          <a:stretch>
            <a:fillRect/>
          </a:stretch>
        </p:blipFill>
        <p:spPr>
          <a:xfrm>
            <a:off x="11535367" y="6360201"/>
            <a:ext cx="479699" cy="381601"/>
          </a:xfrm>
          <a:prstGeom prst="rect">
            <a:avLst/>
          </a:prstGeom>
          <a:noFill/>
          <a:ln>
            <a:noFill/>
          </a:ln>
        </p:spPr>
      </p:pic>
    </p:spTree>
    <p:extLst>
      <p:ext uri="{BB962C8B-B14F-4D97-AF65-F5344CB8AC3E}">
        <p14:creationId xmlns:p14="http://schemas.microsoft.com/office/powerpoint/2010/main" val="239165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 Body 4R">
  <p:cSld name="Photo + Body 4R">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3556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52" name="Google Shape;152;p29"/>
          <p:cNvSpPr/>
          <p:nvPr/>
        </p:nvSpPr>
        <p:spPr>
          <a:xfrm>
            <a:off x="7289200" y="-71200"/>
            <a:ext cx="4966400" cy="700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3" name="Google Shape;153;p29"/>
          <p:cNvSpPr txBox="1">
            <a:spLocks noGrp="1"/>
          </p:cNvSpPr>
          <p:nvPr>
            <p:ph type="body" idx="1"/>
          </p:nvPr>
        </p:nvSpPr>
        <p:spPr>
          <a:xfrm>
            <a:off x="3556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4"/>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54" name="Google Shape;154;p29"/>
          <p:cNvPicPr preferRelativeResize="0"/>
          <p:nvPr/>
        </p:nvPicPr>
        <p:blipFill rotWithShape="1">
          <a:blip r:embed="rId2">
            <a:alphaModFix amt="40000"/>
          </a:blip>
          <a:srcRect l="55871" t="8478" r="3813" b="8478"/>
          <a:stretch/>
        </p:blipFill>
        <p:spPr>
          <a:xfrm rot="10800000">
            <a:off x="8634934" y="0"/>
            <a:ext cx="3557069" cy="6857997"/>
          </a:xfrm>
          <a:prstGeom prst="rect">
            <a:avLst/>
          </a:prstGeom>
          <a:noFill/>
          <a:ln>
            <a:noFill/>
          </a:ln>
        </p:spPr>
      </p:pic>
      <p:sp>
        <p:nvSpPr>
          <p:cNvPr id="155" name="Google Shape;155;p29"/>
          <p:cNvSpPr/>
          <p:nvPr/>
        </p:nvSpPr>
        <p:spPr>
          <a:xfrm>
            <a:off x="70231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56" name="Google Shape;156;p29"/>
          <p:cNvPicPr preferRelativeResize="0"/>
          <p:nvPr/>
        </p:nvPicPr>
        <p:blipFill>
          <a:blip r:embed="rId3">
            <a:alphaModFix/>
          </a:blip>
          <a:stretch>
            <a:fillRect/>
          </a:stretch>
        </p:blipFill>
        <p:spPr>
          <a:xfrm>
            <a:off x="190567" y="6360201"/>
            <a:ext cx="479699" cy="381601"/>
          </a:xfrm>
          <a:prstGeom prst="rect">
            <a:avLst/>
          </a:prstGeom>
          <a:noFill/>
          <a:ln>
            <a:noFill/>
          </a:ln>
        </p:spPr>
      </p:pic>
    </p:spTree>
    <p:extLst>
      <p:ext uri="{BB962C8B-B14F-4D97-AF65-F5344CB8AC3E}">
        <p14:creationId xmlns:p14="http://schemas.microsoft.com/office/powerpoint/2010/main" val="3205580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 Body 5L">
  <p:cSld name="Photo + Body 5L">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56261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59" name="Google Shape;159;p30"/>
          <p:cNvSpPr/>
          <p:nvPr/>
        </p:nvSpPr>
        <p:spPr>
          <a:xfrm>
            <a:off x="-41233" y="-71200"/>
            <a:ext cx="4966400" cy="700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0" name="Google Shape;160;p30"/>
          <p:cNvSpPr txBox="1">
            <a:spLocks noGrp="1"/>
          </p:cNvSpPr>
          <p:nvPr>
            <p:ph type="body" idx="1"/>
          </p:nvPr>
        </p:nvSpPr>
        <p:spPr>
          <a:xfrm>
            <a:off x="56261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5"/>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61" name="Google Shape;161;p30"/>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sp>
        <p:nvSpPr>
          <p:cNvPr id="162" name="Google Shape;162;p30"/>
          <p:cNvSpPr/>
          <p:nvPr/>
        </p:nvSpPr>
        <p:spPr>
          <a:xfrm>
            <a:off x="17653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63" name="Google Shape;163;p30"/>
          <p:cNvPicPr preferRelativeResize="0"/>
          <p:nvPr/>
        </p:nvPicPr>
        <p:blipFill>
          <a:blip r:embed="rId3">
            <a:alphaModFix/>
          </a:blip>
          <a:stretch>
            <a:fillRect/>
          </a:stretch>
        </p:blipFill>
        <p:spPr>
          <a:xfrm>
            <a:off x="11535367" y="6360201"/>
            <a:ext cx="479699" cy="381601"/>
          </a:xfrm>
          <a:prstGeom prst="rect">
            <a:avLst/>
          </a:prstGeom>
          <a:noFill/>
          <a:ln>
            <a:noFill/>
          </a:ln>
        </p:spPr>
      </p:pic>
    </p:spTree>
    <p:extLst>
      <p:ext uri="{BB962C8B-B14F-4D97-AF65-F5344CB8AC3E}">
        <p14:creationId xmlns:p14="http://schemas.microsoft.com/office/powerpoint/2010/main" val="278379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 Body 5R">
  <p:cSld name="Photo + Body 5R">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355600" y="593367"/>
            <a:ext cx="6150400" cy="1376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66" name="Google Shape;166;p31"/>
          <p:cNvSpPr/>
          <p:nvPr/>
        </p:nvSpPr>
        <p:spPr>
          <a:xfrm>
            <a:off x="7289200" y="-71200"/>
            <a:ext cx="4966400" cy="700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7" name="Google Shape;167;p31"/>
          <p:cNvSpPr txBox="1">
            <a:spLocks noGrp="1"/>
          </p:cNvSpPr>
          <p:nvPr>
            <p:ph type="body" idx="1"/>
          </p:nvPr>
        </p:nvSpPr>
        <p:spPr>
          <a:xfrm>
            <a:off x="355600" y="2109967"/>
            <a:ext cx="61504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5"/>
              </a:buClr>
              <a:buSzPts val="1500"/>
              <a:buFont typeface="Lexend"/>
              <a:buChar char="●"/>
              <a:defRPr sz="2000">
                <a:latin typeface="Lexend"/>
                <a:ea typeface="Lexend"/>
                <a:cs typeface="Lexend"/>
                <a:sym typeface="Lexend"/>
              </a:defRPr>
            </a:lvl1pPr>
            <a:lvl2pPr marL="1219170" lvl="1" indent="-431789">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168" name="Google Shape;168;p31"/>
          <p:cNvPicPr preferRelativeResize="0"/>
          <p:nvPr/>
        </p:nvPicPr>
        <p:blipFill rotWithShape="1">
          <a:blip r:embed="rId2">
            <a:alphaModFix amt="40000"/>
          </a:blip>
          <a:srcRect l="55871" t="8478" r="3813" b="8478"/>
          <a:stretch/>
        </p:blipFill>
        <p:spPr>
          <a:xfrm rot="10800000">
            <a:off x="8634934" y="0"/>
            <a:ext cx="3557069" cy="6857997"/>
          </a:xfrm>
          <a:prstGeom prst="rect">
            <a:avLst/>
          </a:prstGeom>
          <a:noFill/>
          <a:ln>
            <a:noFill/>
          </a:ln>
        </p:spPr>
      </p:pic>
      <p:sp>
        <p:nvSpPr>
          <p:cNvPr id="169" name="Google Shape;169;p31"/>
          <p:cNvSpPr/>
          <p:nvPr/>
        </p:nvSpPr>
        <p:spPr>
          <a:xfrm>
            <a:off x="70231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a:t>Insert Photo</a:t>
            </a:r>
            <a:endParaRPr sz="2400"/>
          </a:p>
        </p:txBody>
      </p:sp>
      <p:pic>
        <p:nvPicPr>
          <p:cNvPr id="170" name="Google Shape;170;p31"/>
          <p:cNvPicPr preferRelativeResize="0"/>
          <p:nvPr/>
        </p:nvPicPr>
        <p:blipFill>
          <a:blip r:embed="rId3">
            <a:alphaModFix/>
          </a:blip>
          <a:stretch>
            <a:fillRect/>
          </a:stretch>
        </p:blipFill>
        <p:spPr>
          <a:xfrm>
            <a:off x="190567" y="6360201"/>
            <a:ext cx="479699" cy="381601"/>
          </a:xfrm>
          <a:prstGeom prst="rect">
            <a:avLst/>
          </a:prstGeom>
          <a:noFill/>
          <a:ln>
            <a:noFill/>
          </a:ln>
        </p:spPr>
      </p:pic>
    </p:spTree>
    <p:extLst>
      <p:ext uri="{BB962C8B-B14F-4D97-AF65-F5344CB8AC3E}">
        <p14:creationId xmlns:p14="http://schemas.microsoft.com/office/powerpoint/2010/main" val="3824282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Blank">
  <p:cSld name="Title and Body Blank">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73" name="Google Shape;173;p32"/>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accent1"/>
              </a:buClr>
              <a:buSzPts val="1600"/>
              <a:buFont typeface="Lexend"/>
              <a:buChar char="●"/>
              <a:defRPr>
                <a:latin typeface="Lexend"/>
                <a:ea typeface="Lexend"/>
                <a:cs typeface="Lexend"/>
                <a:sym typeface="Lexend"/>
              </a:defRPr>
            </a:lvl1pPr>
            <a:lvl2pPr marL="1219170" lvl="1" indent="-440256">
              <a:spcBef>
                <a:spcPts val="0"/>
              </a:spcBef>
              <a:spcAft>
                <a:spcPts val="0"/>
              </a:spcAft>
              <a:buClr>
                <a:schemeClr val="accent2"/>
              </a:buClr>
              <a:buSzPts val="1600"/>
              <a:buFont typeface="Lexend"/>
              <a:buChar char="○"/>
              <a:defRPr>
                <a:latin typeface="Lexend"/>
                <a:ea typeface="Lexend"/>
                <a:cs typeface="Lexend"/>
                <a:sym typeface="Lexend"/>
              </a:defRPr>
            </a:lvl2pPr>
            <a:lvl3pPr marL="1828754" lvl="2" indent="-440256">
              <a:spcBef>
                <a:spcPts val="0"/>
              </a:spcBef>
              <a:spcAft>
                <a:spcPts val="0"/>
              </a:spcAft>
              <a:buClr>
                <a:schemeClr val="accent6"/>
              </a:buClr>
              <a:buSzPts val="1600"/>
              <a:buFont typeface="Lexend"/>
              <a:buChar char="■"/>
              <a:defRPr>
                <a:latin typeface="Lexend"/>
                <a:ea typeface="Lexend"/>
                <a:cs typeface="Lexend"/>
                <a:sym typeface="Lexend"/>
              </a:defRPr>
            </a:lvl3pPr>
            <a:lvl4pPr marL="2438339" lvl="3" indent="-440256">
              <a:spcBef>
                <a:spcPts val="0"/>
              </a:spcBef>
              <a:spcAft>
                <a:spcPts val="0"/>
              </a:spcAft>
              <a:buClr>
                <a:schemeClr val="accent1"/>
              </a:buClr>
              <a:buSzPts val="1600"/>
              <a:buFont typeface="Lexend"/>
              <a:buChar char="●"/>
              <a:defRPr>
                <a:latin typeface="Lexend"/>
                <a:ea typeface="Lexend"/>
                <a:cs typeface="Lexend"/>
                <a:sym typeface="Lexend"/>
              </a:defRPr>
            </a:lvl4pPr>
            <a:lvl5pPr marL="3047924" lvl="4" indent="-440256">
              <a:spcBef>
                <a:spcPts val="0"/>
              </a:spcBef>
              <a:spcAft>
                <a:spcPts val="0"/>
              </a:spcAft>
              <a:buClr>
                <a:schemeClr val="accent2"/>
              </a:buClr>
              <a:buSzPts val="1600"/>
              <a:buFont typeface="Lexend"/>
              <a:buChar char="○"/>
              <a:defRPr>
                <a:latin typeface="Lexend"/>
                <a:ea typeface="Lexend"/>
                <a:cs typeface="Lexend"/>
                <a:sym typeface="Lexend"/>
              </a:defRPr>
            </a:lvl5pPr>
            <a:lvl6pPr marL="3657509" lvl="5" indent="-440256">
              <a:spcBef>
                <a:spcPts val="0"/>
              </a:spcBef>
              <a:spcAft>
                <a:spcPts val="0"/>
              </a:spcAft>
              <a:buClr>
                <a:schemeClr val="accent6"/>
              </a:buClr>
              <a:buSzPts val="1600"/>
              <a:buFont typeface="Lexend"/>
              <a:buChar char="■"/>
              <a:defRPr>
                <a:latin typeface="Lexend"/>
                <a:ea typeface="Lexend"/>
                <a:cs typeface="Lexend"/>
                <a:sym typeface="Lexend"/>
              </a:defRPr>
            </a:lvl6pPr>
            <a:lvl7pPr marL="4267093" lvl="6" indent="-440256">
              <a:spcBef>
                <a:spcPts val="0"/>
              </a:spcBef>
              <a:spcAft>
                <a:spcPts val="0"/>
              </a:spcAft>
              <a:buClr>
                <a:schemeClr val="accent1"/>
              </a:buClr>
              <a:buSzPts val="1600"/>
              <a:buFont typeface="Lexend"/>
              <a:buChar char="●"/>
              <a:defRPr>
                <a:latin typeface="Lexend"/>
                <a:ea typeface="Lexend"/>
                <a:cs typeface="Lexend"/>
                <a:sym typeface="Lexend"/>
              </a:defRPr>
            </a:lvl7pPr>
            <a:lvl8pPr marL="4876678" lvl="7" indent="-440256">
              <a:spcBef>
                <a:spcPts val="0"/>
              </a:spcBef>
              <a:spcAft>
                <a:spcPts val="0"/>
              </a:spcAft>
              <a:buClr>
                <a:schemeClr val="accent2"/>
              </a:buClr>
              <a:buSzPts val="1600"/>
              <a:buFont typeface="Lexend"/>
              <a:buChar char="○"/>
              <a:defRPr>
                <a:latin typeface="Lexend"/>
                <a:ea typeface="Lexend"/>
                <a:cs typeface="Lexend"/>
                <a:sym typeface="Lexend"/>
              </a:defRPr>
            </a:lvl8pPr>
            <a:lvl9pPr marL="5486263" lvl="8" indent="-440256">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pic>
        <p:nvPicPr>
          <p:cNvPr id="174" name="Google Shape;174;p32"/>
          <p:cNvPicPr preferRelativeResize="0"/>
          <p:nvPr/>
        </p:nvPicPr>
        <p:blipFill>
          <a:blip r:embed="rId2">
            <a:alphaModFix/>
          </a:blip>
          <a:stretch>
            <a:fillRect/>
          </a:stretch>
        </p:blipFill>
        <p:spPr>
          <a:xfrm>
            <a:off x="11535367" y="6360201"/>
            <a:ext cx="479699" cy="381601"/>
          </a:xfrm>
          <a:prstGeom prst="rect">
            <a:avLst/>
          </a:prstGeom>
          <a:noFill/>
          <a:ln>
            <a:noFill/>
          </a:ln>
        </p:spPr>
      </p:pic>
      <p:cxnSp>
        <p:nvCxnSpPr>
          <p:cNvPr id="175" name="Google Shape;175;p32"/>
          <p:cNvCxnSpPr/>
          <p:nvPr/>
        </p:nvCxnSpPr>
        <p:spPr>
          <a:xfrm rot="10800000">
            <a:off x="-207233" y="6551000"/>
            <a:ext cx="11661200" cy="0"/>
          </a:xfrm>
          <a:prstGeom prst="straightConnector1">
            <a:avLst/>
          </a:prstGeom>
          <a:noFill/>
          <a:ln w="952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124176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78" name="Google Shape;178;p33"/>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accent2"/>
              </a:buClr>
              <a:buSzPts val="1600"/>
              <a:buFont typeface="Lexend"/>
              <a:buChar char="●"/>
              <a:defRPr>
                <a:latin typeface="Lexend"/>
                <a:ea typeface="Lexend"/>
                <a:cs typeface="Lexend"/>
                <a:sym typeface="Lexend"/>
              </a:defRPr>
            </a:lvl1pPr>
            <a:lvl2pPr marL="1219170" lvl="1" indent="-440256">
              <a:spcBef>
                <a:spcPts val="0"/>
              </a:spcBef>
              <a:spcAft>
                <a:spcPts val="0"/>
              </a:spcAft>
              <a:buClr>
                <a:schemeClr val="accent1"/>
              </a:buClr>
              <a:buSzPts val="1600"/>
              <a:buFont typeface="Lexend"/>
              <a:buChar char="○"/>
              <a:defRPr>
                <a:latin typeface="Lexend"/>
                <a:ea typeface="Lexend"/>
                <a:cs typeface="Lexend"/>
                <a:sym typeface="Lexend"/>
              </a:defRPr>
            </a:lvl2pPr>
            <a:lvl3pPr marL="1828754" lvl="2" indent="-440256">
              <a:spcBef>
                <a:spcPts val="0"/>
              </a:spcBef>
              <a:spcAft>
                <a:spcPts val="0"/>
              </a:spcAft>
              <a:buClr>
                <a:schemeClr val="accent6"/>
              </a:buClr>
              <a:buSzPts val="1600"/>
              <a:buFont typeface="Lexend"/>
              <a:buChar char="■"/>
              <a:defRPr>
                <a:latin typeface="Lexend"/>
                <a:ea typeface="Lexend"/>
                <a:cs typeface="Lexend"/>
                <a:sym typeface="Lexend"/>
              </a:defRPr>
            </a:lvl3pPr>
            <a:lvl4pPr marL="2438339" lvl="3" indent="-440256">
              <a:spcBef>
                <a:spcPts val="0"/>
              </a:spcBef>
              <a:spcAft>
                <a:spcPts val="0"/>
              </a:spcAft>
              <a:buClr>
                <a:schemeClr val="accent1"/>
              </a:buClr>
              <a:buSzPts val="1600"/>
              <a:buFont typeface="Lexend"/>
              <a:buChar char="●"/>
              <a:defRPr>
                <a:latin typeface="Lexend"/>
                <a:ea typeface="Lexend"/>
                <a:cs typeface="Lexend"/>
                <a:sym typeface="Lexend"/>
              </a:defRPr>
            </a:lvl4pPr>
            <a:lvl5pPr marL="3047924" lvl="4" indent="-440256">
              <a:spcBef>
                <a:spcPts val="0"/>
              </a:spcBef>
              <a:spcAft>
                <a:spcPts val="0"/>
              </a:spcAft>
              <a:buClr>
                <a:schemeClr val="accent2"/>
              </a:buClr>
              <a:buSzPts val="1600"/>
              <a:buFont typeface="Lexend"/>
              <a:buChar char="○"/>
              <a:defRPr>
                <a:latin typeface="Lexend"/>
                <a:ea typeface="Lexend"/>
                <a:cs typeface="Lexend"/>
                <a:sym typeface="Lexend"/>
              </a:defRPr>
            </a:lvl5pPr>
            <a:lvl6pPr marL="3657509" lvl="5" indent="-440256">
              <a:spcBef>
                <a:spcPts val="0"/>
              </a:spcBef>
              <a:spcAft>
                <a:spcPts val="0"/>
              </a:spcAft>
              <a:buClr>
                <a:schemeClr val="accent6"/>
              </a:buClr>
              <a:buSzPts val="1600"/>
              <a:buFont typeface="Lexend"/>
              <a:buChar char="■"/>
              <a:defRPr>
                <a:latin typeface="Lexend"/>
                <a:ea typeface="Lexend"/>
                <a:cs typeface="Lexend"/>
                <a:sym typeface="Lexend"/>
              </a:defRPr>
            </a:lvl6pPr>
            <a:lvl7pPr marL="4267093" lvl="6" indent="-440256">
              <a:spcBef>
                <a:spcPts val="0"/>
              </a:spcBef>
              <a:spcAft>
                <a:spcPts val="0"/>
              </a:spcAft>
              <a:buClr>
                <a:schemeClr val="accent1"/>
              </a:buClr>
              <a:buSzPts val="1600"/>
              <a:buFont typeface="Lexend"/>
              <a:buChar char="●"/>
              <a:defRPr>
                <a:latin typeface="Lexend"/>
                <a:ea typeface="Lexend"/>
                <a:cs typeface="Lexend"/>
                <a:sym typeface="Lexend"/>
              </a:defRPr>
            </a:lvl7pPr>
            <a:lvl8pPr marL="4876678" lvl="7" indent="-440256">
              <a:spcBef>
                <a:spcPts val="0"/>
              </a:spcBef>
              <a:spcAft>
                <a:spcPts val="0"/>
              </a:spcAft>
              <a:buClr>
                <a:schemeClr val="accent2"/>
              </a:buClr>
              <a:buSzPts val="1600"/>
              <a:buFont typeface="Lexend"/>
              <a:buChar char="○"/>
              <a:defRPr>
                <a:latin typeface="Lexend"/>
                <a:ea typeface="Lexend"/>
                <a:cs typeface="Lexend"/>
                <a:sym typeface="Lexend"/>
              </a:defRPr>
            </a:lvl8pPr>
            <a:lvl9pPr marL="5486263" lvl="8" indent="-440256">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sp>
        <p:nvSpPr>
          <p:cNvPr id="179" name="Google Shape;179;p33"/>
          <p:cNvSpPr txBox="1">
            <a:spLocks noGrp="1"/>
          </p:cNvSpPr>
          <p:nvPr>
            <p:ph type="body" idx="2"/>
          </p:nvPr>
        </p:nvSpPr>
        <p:spPr>
          <a:xfrm>
            <a:off x="6068667" y="1536633"/>
            <a:ext cx="5333200" cy="4555200"/>
          </a:xfrm>
          <a:prstGeom prst="rect">
            <a:avLst/>
          </a:prstGeom>
        </p:spPr>
        <p:txBody>
          <a:bodyPr spcFirstLastPara="1" wrap="square" lIns="91425" tIns="91425" rIns="91425" bIns="91425" anchor="t" anchorCtr="0">
            <a:noAutofit/>
          </a:bodyPr>
          <a:lstStyle>
            <a:lvl1pPr marL="609585" lvl="0" indent="-431789">
              <a:spcBef>
                <a:spcPts val="0"/>
              </a:spcBef>
              <a:spcAft>
                <a:spcPts val="0"/>
              </a:spcAft>
              <a:buClr>
                <a:schemeClr val="accent2"/>
              </a:buClr>
              <a:buSzPts val="1500"/>
              <a:buFont typeface="Lexend"/>
              <a:buChar char="●"/>
              <a:defRPr sz="2000">
                <a:latin typeface="Lexend"/>
                <a:ea typeface="Lexend"/>
                <a:cs typeface="Lexend"/>
                <a:sym typeface="Lexend"/>
              </a:defRPr>
            </a:lvl1pPr>
            <a:lvl2pPr marL="1219170" lvl="1" indent="-440256">
              <a:spcBef>
                <a:spcPts val="0"/>
              </a:spcBef>
              <a:spcAft>
                <a:spcPts val="0"/>
              </a:spcAft>
              <a:buClr>
                <a:schemeClr val="accent1"/>
              </a:buClr>
              <a:buSzPts val="1600"/>
              <a:buFont typeface="Lexend"/>
              <a:buChar char="○"/>
              <a:defRPr>
                <a:latin typeface="Lexend"/>
                <a:ea typeface="Lexend"/>
                <a:cs typeface="Lexend"/>
                <a:sym typeface="Lexend"/>
              </a:defRPr>
            </a:lvl2pPr>
            <a:lvl3pPr marL="1828754" lvl="2" indent="-440256">
              <a:spcBef>
                <a:spcPts val="0"/>
              </a:spcBef>
              <a:spcAft>
                <a:spcPts val="0"/>
              </a:spcAft>
              <a:buClr>
                <a:schemeClr val="accent6"/>
              </a:buClr>
              <a:buSzPts val="1600"/>
              <a:buFont typeface="Lexend"/>
              <a:buChar char="■"/>
              <a:defRPr>
                <a:latin typeface="Lexend"/>
                <a:ea typeface="Lexend"/>
                <a:cs typeface="Lexend"/>
                <a:sym typeface="Lexend"/>
              </a:defRPr>
            </a:lvl3pPr>
            <a:lvl4pPr marL="2438339" lvl="3" indent="-440256">
              <a:spcBef>
                <a:spcPts val="0"/>
              </a:spcBef>
              <a:spcAft>
                <a:spcPts val="0"/>
              </a:spcAft>
              <a:buClr>
                <a:schemeClr val="accent1"/>
              </a:buClr>
              <a:buSzPts val="1600"/>
              <a:buFont typeface="Lexend"/>
              <a:buChar char="●"/>
              <a:defRPr>
                <a:latin typeface="Lexend"/>
                <a:ea typeface="Lexend"/>
                <a:cs typeface="Lexend"/>
                <a:sym typeface="Lexend"/>
              </a:defRPr>
            </a:lvl4pPr>
            <a:lvl5pPr marL="3047924" lvl="4" indent="-440256">
              <a:spcBef>
                <a:spcPts val="0"/>
              </a:spcBef>
              <a:spcAft>
                <a:spcPts val="0"/>
              </a:spcAft>
              <a:buClr>
                <a:schemeClr val="accent2"/>
              </a:buClr>
              <a:buSzPts val="1600"/>
              <a:buFont typeface="Lexend"/>
              <a:buChar char="○"/>
              <a:defRPr>
                <a:latin typeface="Lexend"/>
                <a:ea typeface="Lexend"/>
                <a:cs typeface="Lexend"/>
                <a:sym typeface="Lexend"/>
              </a:defRPr>
            </a:lvl5pPr>
            <a:lvl6pPr marL="3657509" lvl="5" indent="-440256">
              <a:spcBef>
                <a:spcPts val="0"/>
              </a:spcBef>
              <a:spcAft>
                <a:spcPts val="0"/>
              </a:spcAft>
              <a:buClr>
                <a:schemeClr val="accent6"/>
              </a:buClr>
              <a:buSzPts val="1600"/>
              <a:buFont typeface="Lexend"/>
              <a:buChar char="■"/>
              <a:defRPr>
                <a:latin typeface="Lexend"/>
                <a:ea typeface="Lexend"/>
                <a:cs typeface="Lexend"/>
                <a:sym typeface="Lexend"/>
              </a:defRPr>
            </a:lvl6pPr>
            <a:lvl7pPr marL="4267093" lvl="6" indent="-440256">
              <a:spcBef>
                <a:spcPts val="0"/>
              </a:spcBef>
              <a:spcAft>
                <a:spcPts val="0"/>
              </a:spcAft>
              <a:buClr>
                <a:schemeClr val="accent1"/>
              </a:buClr>
              <a:buSzPts val="1600"/>
              <a:buFont typeface="Lexend"/>
              <a:buChar char="●"/>
              <a:defRPr>
                <a:latin typeface="Lexend"/>
                <a:ea typeface="Lexend"/>
                <a:cs typeface="Lexend"/>
                <a:sym typeface="Lexend"/>
              </a:defRPr>
            </a:lvl7pPr>
            <a:lvl8pPr marL="4876678" lvl="7" indent="-440256">
              <a:spcBef>
                <a:spcPts val="0"/>
              </a:spcBef>
              <a:spcAft>
                <a:spcPts val="0"/>
              </a:spcAft>
              <a:buClr>
                <a:schemeClr val="accent2"/>
              </a:buClr>
              <a:buSzPts val="1600"/>
              <a:buFont typeface="Lexend"/>
              <a:buChar char="○"/>
              <a:defRPr>
                <a:latin typeface="Lexend"/>
                <a:ea typeface="Lexend"/>
                <a:cs typeface="Lexend"/>
                <a:sym typeface="Lexend"/>
              </a:defRPr>
            </a:lvl8pPr>
            <a:lvl9pPr marL="5486263" lvl="8" indent="-440256">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pic>
        <p:nvPicPr>
          <p:cNvPr id="180" name="Google Shape;180;p33"/>
          <p:cNvPicPr preferRelativeResize="0"/>
          <p:nvPr/>
        </p:nvPicPr>
        <p:blipFill>
          <a:blip r:embed="rId2">
            <a:alphaModFix/>
          </a:blip>
          <a:stretch>
            <a:fillRect/>
          </a:stretch>
        </p:blipFill>
        <p:spPr>
          <a:xfrm>
            <a:off x="11535367" y="6360201"/>
            <a:ext cx="479699" cy="381601"/>
          </a:xfrm>
          <a:prstGeom prst="rect">
            <a:avLst/>
          </a:prstGeom>
          <a:noFill/>
          <a:ln>
            <a:noFill/>
          </a:ln>
        </p:spPr>
      </p:pic>
      <p:cxnSp>
        <p:nvCxnSpPr>
          <p:cNvPr id="181" name="Google Shape;181;p33"/>
          <p:cNvCxnSpPr/>
          <p:nvPr/>
        </p:nvCxnSpPr>
        <p:spPr>
          <a:xfrm rot="10800000">
            <a:off x="-207233" y="6551000"/>
            <a:ext cx="116612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52484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2"/>
        <p:cNvGrpSpPr/>
        <p:nvPr/>
      </p:nvGrpSpPr>
      <p:grpSpPr>
        <a:xfrm>
          <a:off x="0" y="0"/>
          <a:ext cx="0" cy="0"/>
          <a:chOff x="0" y="0"/>
          <a:chExt cx="0" cy="0"/>
        </a:xfrm>
      </p:grpSpPr>
      <p:sp>
        <p:nvSpPr>
          <p:cNvPr id="183" name="Google Shape;183;p3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a:buNone/>
              <a:defRPr>
                <a:latin typeface="Lexend"/>
                <a:ea typeface="Lexend"/>
                <a:cs typeface="Lexend"/>
                <a:sym typeface="Lexend"/>
              </a:defRPr>
            </a:lvl2pPr>
            <a:lvl3pPr lvl="2">
              <a:spcBef>
                <a:spcPts val="0"/>
              </a:spcBef>
              <a:spcAft>
                <a:spcPts val="0"/>
              </a:spcAft>
              <a:buSzPts val="2800"/>
              <a:buFont typeface="Lexend"/>
              <a:buNone/>
              <a:defRPr>
                <a:latin typeface="Lexend"/>
                <a:ea typeface="Lexend"/>
                <a:cs typeface="Lexend"/>
                <a:sym typeface="Lexend"/>
              </a:defRPr>
            </a:lvl3pPr>
            <a:lvl4pPr lvl="3">
              <a:spcBef>
                <a:spcPts val="0"/>
              </a:spcBef>
              <a:spcAft>
                <a:spcPts val="0"/>
              </a:spcAft>
              <a:buSzPts val="2800"/>
              <a:buFont typeface="Lexend"/>
              <a:buNone/>
              <a:defRPr>
                <a:latin typeface="Lexend"/>
                <a:ea typeface="Lexend"/>
                <a:cs typeface="Lexend"/>
                <a:sym typeface="Lexend"/>
              </a:defRPr>
            </a:lvl4pPr>
            <a:lvl5pPr lvl="4">
              <a:spcBef>
                <a:spcPts val="0"/>
              </a:spcBef>
              <a:spcAft>
                <a:spcPts val="0"/>
              </a:spcAft>
              <a:buSzPts val="2800"/>
              <a:buFont typeface="Lexend"/>
              <a:buNone/>
              <a:defRPr>
                <a:latin typeface="Lexend"/>
                <a:ea typeface="Lexend"/>
                <a:cs typeface="Lexend"/>
                <a:sym typeface="Lexend"/>
              </a:defRPr>
            </a:lvl5pPr>
            <a:lvl6pPr lvl="5">
              <a:spcBef>
                <a:spcPts val="0"/>
              </a:spcBef>
              <a:spcAft>
                <a:spcPts val="0"/>
              </a:spcAft>
              <a:buSzPts val="2800"/>
              <a:buFont typeface="Lexend"/>
              <a:buNone/>
              <a:defRPr>
                <a:latin typeface="Lexend"/>
                <a:ea typeface="Lexend"/>
                <a:cs typeface="Lexend"/>
                <a:sym typeface="Lexend"/>
              </a:defRPr>
            </a:lvl6pPr>
            <a:lvl7pPr lvl="6">
              <a:spcBef>
                <a:spcPts val="0"/>
              </a:spcBef>
              <a:spcAft>
                <a:spcPts val="0"/>
              </a:spcAft>
              <a:buSzPts val="2800"/>
              <a:buFont typeface="Lexend"/>
              <a:buNone/>
              <a:defRPr>
                <a:latin typeface="Lexend"/>
                <a:ea typeface="Lexend"/>
                <a:cs typeface="Lexend"/>
                <a:sym typeface="Lexend"/>
              </a:defRPr>
            </a:lvl7pPr>
            <a:lvl8pPr lvl="7">
              <a:spcBef>
                <a:spcPts val="0"/>
              </a:spcBef>
              <a:spcAft>
                <a:spcPts val="0"/>
              </a:spcAft>
              <a:buSzPts val="2800"/>
              <a:buFont typeface="Lexend"/>
              <a:buNone/>
              <a:defRPr>
                <a:latin typeface="Lexend"/>
                <a:ea typeface="Lexend"/>
                <a:cs typeface="Lexend"/>
                <a:sym typeface="Lexend"/>
              </a:defRPr>
            </a:lvl8pPr>
            <a:lvl9pPr lvl="8">
              <a:spcBef>
                <a:spcPts val="0"/>
              </a:spcBef>
              <a:spcAft>
                <a:spcPts val="0"/>
              </a:spcAft>
              <a:buSzPts val="2800"/>
              <a:buFont typeface="Lexend"/>
              <a:buNone/>
              <a:defRPr>
                <a:latin typeface="Lexend"/>
                <a:ea typeface="Lexend"/>
                <a:cs typeface="Lexend"/>
                <a:sym typeface="Lexend"/>
              </a:defRPr>
            </a:lvl9pPr>
          </a:lstStyle>
          <a:p>
            <a:endParaRPr/>
          </a:p>
        </p:txBody>
      </p:sp>
      <p:pic>
        <p:nvPicPr>
          <p:cNvPr id="184" name="Google Shape;184;p34"/>
          <p:cNvPicPr preferRelativeResize="0"/>
          <p:nvPr/>
        </p:nvPicPr>
        <p:blipFill>
          <a:blip r:embed="rId2">
            <a:alphaModFix/>
          </a:blip>
          <a:stretch>
            <a:fillRect/>
          </a:stretch>
        </p:blipFill>
        <p:spPr>
          <a:xfrm>
            <a:off x="11535367" y="6360201"/>
            <a:ext cx="479699" cy="381601"/>
          </a:xfrm>
          <a:prstGeom prst="rect">
            <a:avLst/>
          </a:prstGeom>
          <a:noFill/>
          <a:ln>
            <a:noFill/>
          </a:ln>
        </p:spPr>
      </p:pic>
      <p:cxnSp>
        <p:nvCxnSpPr>
          <p:cNvPr id="185" name="Google Shape;185;p34"/>
          <p:cNvCxnSpPr/>
          <p:nvPr/>
        </p:nvCxnSpPr>
        <p:spPr>
          <a:xfrm rot="10800000">
            <a:off x="-207233" y="6551000"/>
            <a:ext cx="11661200" cy="0"/>
          </a:xfrm>
          <a:prstGeom prst="straightConnector1">
            <a:avLst/>
          </a:prstGeom>
          <a:noFill/>
          <a:ln w="9525" cap="flat" cmpd="sng">
            <a:solidFill>
              <a:schemeClr val="accent6"/>
            </a:solidFill>
            <a:prstDash val="solid"/>
            <a:round/>
            <a:headEnd type="none" w="med" len="med"/>
            <a:tailEnd type="none" w="med" len="med"/>
          </a:ln>
        </p:spPr>
      </p:cxnSp>
    </p:spTree>
    <p:extLst>
      <p:ext uri="{BB962C8B-B14F-4D97-AF65-F5344CB8AC3E}">
        <p14:creationId xmlns:p14="http://schemas.microsoft.com/office/powerpoint/2010/main" val="1916452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reaker Turquoise">
  <p:cSld name="Breaker Turquoise">
    <p:bg>
      <p:bgPr>
        <a:solidFill>
          <a:srgbClr val="369992"/>
        </a:solidFill>
        <a:effectLst/>
      </p:bgPr>
    </p:bg>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3484633" y="905600"/>
            <a:ext cx="7882400" cy="528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6933" b="1">
                <a:solidFill>
                  <a:schemeClr val="lt1"/>
                </a:solidFill>
                <a:latin typeface="Lexend"/>
                <a:ea typeface="Lexend"/>
                <a:cs typeface="Lexend"/>
                <a:sym typeface="Lexend"/>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188" name="Google Shape;188;p35"/>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pic>
        <p:nvPicPr>
          <p:cNvPr id="189" name="Google Shape;189;p35"/>
          <p:cNvPicPr preferRelativeResize="0"/>
          <p:nvPr/>
        </p:nvPicPr>
        <p:blipFill>
          <a:blip r:embed="rId3">
            <a:alphaModFix/>
          </a:blip>
          <a:stretch>
            <a:fillRect/>
          </a:stretch>
        </p:blipFill>
        <p:spPr>
          <a:xfrm>
            <a:off x="10156134" y="6064967"/>
            <a:ext cx="1946569" cy="729000"/>
          </a:xfrm>
          <a:prstGeom prst="rect">
            <a:avLst/>
          </a:prstGeom>
          <a:noFill/>
          <a:ln>
            <a:noFill/>
          </a:ln>
        </p:spPr>
      </p:pic>
    </p:spTree>
    <p:extLst>
      <p:ext uri="{BB962C8B-B14F-4D97-AF65-F5344CB8AC3E}">
        <p14:creationId xmlns:p14="http://schemas.microsoft.com/office/powerpoint/2010/main" val="1939602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reaker Copper">
  <p:cSld name="Breaker Copper">
    <p:bg>
      <p:bgPr>
        <a:solidFill>
          <a:schemeClr val="accent2"/>
        </a:solidFill>
        <a:effectLst/>
      </p:bgPr>
    </p:bg>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a:off x="3484633" y="905600"/>
            <a:ext cx="7882400" cy="528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6933" b="1">
                <a:solidFill>
                  <a:schemeClr val="lt1"/>
                </a:solidFill>
                <a:latin typeface="Lexend"/>
                <a:ea typeface="Lexend"/>
                <a:cs typeface="Lexend"/>
                <a:sym typeface="Lexend"/>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192" name="Google Shape;192;p36"/>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pic>
        <p:nvPicPr>
          <p:cNvPr id="193" name="Google Shape;193;p36"/>
          <p:cNvPicPr preferRelativeResize="0"/>
          <p:nvPr/>
        </p:nvPicPr>
        <p:blipFill>
          <a:blip r:embed="rId3">
            <a:alphaModFix/>
          </a:blip>
          <a:stretch>
            <a:fillRect/>
          </a:stretch>
        </p:blipFill>
        <p:spPr>
          <a:xfrm>
            <a:off x="10156134" y="6064967"/>
            <a:ext cx="1946569" cy="729000"/>
          </a:xfrm>
          <a:prstGeom prst="rect">
            <a:avLst/>
          </a:prstGeom>
          <a:noFill/>
          <a:ln>
            <a:noFill/>
          </a:ln>
        </p:spPr>
      </p:pic>
    </p:spTree>
    <p:extLst>
      <p:ext uri="{BB962C8B-B14F-4D97-AF65-F5344CB8AC3E}">
        <p14:creationId xmlns:p14="http://schemas.microsoft.com/office/powerpoint/2010/main" val="2433544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reaker Pine">
  <p:cSld name="Breaker Pine">
    <p:bg>
      <p:bgPr>
        <a:solidFill>
          <a:schemeClr val="accent4"/>
        </a:solidFill>
        <a:effectLst/>
      </p:bgPr>
    </p:bg>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3484633" y="905600"/>
            <a:ext cx="7882400" cy="528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6933" b="1">
                <a:solidFill>
                  <a:schemeClr val="lt1"/>
                </a:solidFill>
                <a:latin typeface="Lexend"/>
                <a:ea typeface="Lexend"/>
                <a:cs typeface="Lexend"/>
                <a:sym typeface="Lexend"/>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196" name="Google Shape;196;p37"/>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pic>
        <p:nvPicPr>
          <p:cNvPr id="197" name="Google Shape;197;p37"/>
          <p:cNvPicPr preferRelativeResize="0"/>
          <p:nvPr/>
        </p:nvPicPr>
        <p:blipFill>
          <a:blip r:embed="rId3">
            <a:alphaModFix/>
          </a:blip>
          <a:stretch>
            <a:fillRect/>
          </a:stretch>
        </p:blipFill>
        <p:spPr>
          <a:xfrm>
            <a:off x="10156134" y="6064967"/>
            <a:ext cx="1946569" cy="729000"/>
          </a:xfrm>
          <a:prstGeom prst="rect">
            <a:avLst/>
          </a:prstGeom>
          <a:noFill/>
          <a:ln>
            <a:noFill/>
          </a:ln>
        </p:spPr>
      </p:pic>
    </p:spTree>
    <p:extLst>
      <p:ext uri="{BB962C8B-B14F-4D97-AF65-F5344CB8AC3E}">
        <p14:creationId xmlns:p14="http://schemas.microsoft.com/office/powerpoint/2010/main" val="2929595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reaker Sage">
  <p:cSld name="Breaker Sage">
    <p:bg>
      <p:bgPr>
        <a:solidFill>
          <a:schemeClr val="accent5"/>
        </a:solid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3484633" y="905600"/>
            <a:ext cx="7882400" cy="528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6933" b="1">
                <a:solidFill>
                  <a:schemeClr val="lt1"/>
                </a:solidFill>
                <a:latin typeface="Lexend"/>
                <a:ea typeface="Lexend"/>
                <a:cs typeface="Lexend"/>
                <a:sym typeface="Lexend"/>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200" name="Google Shape;200;p38"/>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pic>
        <p:nvPicPr>
          <p:cNvPr id="201" name="Google Shape;201;p38"/>
          <p:cNvPicPr preferRelativeResize="0"/>
          <p:nvPr/>
        </p:nvPicPr>
        <p:blipFill>
          <a:blip r:embed="rId3">
            <a:alphaModFix/>
          </a:blip>
          <a:stretch>
            <a:fillRect/>
          </a:stretch>
        </p:blipFill>
        <p:spPr>
          <a:xfrm>
            <a:off x="10156134" y="6064967"/>
            <a:ext cx="1946569" cy="729000"/>
          </a:xfrm>
          <a:prstGeom prst="rect">
            <a:avLst/>
          </a:prstGeom>
          <a:noFill/>
          <a:ln>
            <a:noFill/>
          </a:ln>
        </p:spPr>
      </p:pic>
    </p:spTree>
    <p:extLst>
      <p:ext uri="{BB962C8B-B14F-4D97-AF65-F5344CB8AC3E}">
        <p14:creationId xmlns:p14="http://schemas.microsoft.com/office/powerpoint/2010/main" val="4218274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reaker Magenta">
  <p:cSld name="Breaker Magenta">
    <p:bg>
      <p:bgPr>
        <a:solidFill>
          <a:schemeClr val="accent6"/>
        </a:solidFill>
        <a:effectLst/>
      </p:bgPr>
    </p:bg>
    <p:spTree>
      <p:nvGrpSpPr>
        <p:cNvPr id="1" name="Shape 202"/>
        <p:cNvGrpSpPr/>
        <p:nvPr/>
      </p:nvGrpSpPr>
      <p:grpSpPr>
        <a:xfrm>
          <a:off x="0" y="0"/>
          <a:ext cx="0" cy="0"/>
          <a:chOff x="0" y="0"/>
          <a:chExt cx="0" cy="0"/>
        </a:xfrm>
      </p:grpSpPr>
      <p:sp>
        <p:nvSpPr>
          <p:cNvPr id="203" name="Google Shape;203;p39"/>
          <p:cNvSpPr txBox="1">
            <a:spLocks noGrp="1"/>
          </p:cNvSpPr>
          <p:nvPr>
            <p:ph type="title"/>
          </p:nvPr>
        </p:nvSpPr>
        <p:spPr>
          <a:xfrm>
            <a:off x="3484633" y="905600"/>
            <a:ext cx="7882400" cy="528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6933" b="1">
                <a:solidFill>
                  <a:schemeClr val="lt1"/>
                </a:solidFill>
                <a:latin typeface="Lexend"/>
                <a:ea typeface="Lexend"/>
                <a:cs typeface="Lexend"/>
                <a:sym typeface="Lexend"/>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204" name="Google Shape;204;p39"/>
          <p:cNvPicPr preferRelativeResize="0"/>
          <p:nvPr/>
        </p:nvPicPr>
        <p:blipFill rotWithShape="1">
          <a:blip r:embed="rId2">
            <a:alphaModFix amt="40000"/>
          </a:blip>
          <a:srcRect l="55871" t="8478" r="3813" b="8478"/>
          <a:stretch/>
        </p:blipFill>
        <p:spPr>
          <a:xfrm>
            <a:off x="0" y="0"/>
            <a:ext cx="3557069" cy="6857997"/>
          </a:xfrm>
          <a:prstGeom prst="rect">
            <a:avLst/>
          </a:prstGeom>
          <a:noFill/>
          <a:ln>
            <a:noFill/>
          </a:ln>
        </p:spPr>
      </p:pic>
      <p:pic>
        <p:nvPicPr>
          <p:cNvPr id="205" name="Google Shape;205;p39"/>
          <p:cNvPicPr preferRelativeResize="0"/>
          <p:nvPr/>
        </p:nvPicPr>
        <p:blipFill>
          <a:blip r:embed="rId3">
            <a:alphaModFix/>
          </a:blip>
          <a:stretch>
            <a:fillRect/>
          </a:stretch>
        </p:blipFill>
        <p:spPr>
          <a:xfrm>
            <a:off x="10156134" y="6064967"/>
            <a:ext cx="1946569" cy="729000"/>
          </a:xfrm>
          <a:prstGeom prst="rect">
            <a:avLst/>
          </a:prstGeom>
          <a:noFill/>
          <a:ln>
            <a:noFill/>
          </a:ln>
        </p:spPr>
      </p:pic>
    </p:spTree>
    <p:extLst>
      <p:ext uri="{BB962C8B-B14F-4D97-AF65-F5344CB8AC3E}">
        <p14:creationId xmlns:p14="http://schemas.microsoft.com/office/powerpoint/2010/main" val="1575754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reaker Magenta 2">
  <p:cSld name="Breaker Magenta 2">
    <p:bg>
      <p:bgPr>
        <a:solidFill>
          <a:schemeClr val="accent6"/>
        </a:solidFill>
        <a:effectLst/>
      </p:bgPr>
    </p:bg>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625100" y="768133"/>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5600" b="1">
                <a:solidFill>
                  <a:schemeClr val="lt1"/>
                </a:solidFill>
                <a:latin typeface="Lexend"/>
                <a:ea typeface="Lexend"/>
                <a:cs typeface="Lexend"/>
                <a:sym typeface="Lexend"/>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08" name="Google Shape;208;p40"/>
          <p:cNvPicPr preferRelativeResize="0"/>
          <p:nvPr/>
        </p:nvPicPr>
        <p:blipFill rotWithShape="1">
          <a:blip r:embed="rId2">
            <a:alphaModFix amt="40000"/>
          </a:blip>
          <a:srcRect l="5237" t="7321" r="5228" b="64893"/>
          <a:stretch/>
        </p:blipFill>
        <p:spPr>
          <a:xfrm>
            <a:off x="624500" y="3679776"/>
            <a:ext cx="10943003" cy="3178213"/>
          </a:xfrm>
          <a:prstGeom prst="rect">
            <a:avLst/>
          </a:prstGeom>
          <a:noFill/>
          <a:ln>
            <a:noFill/>
          </a:ln>
        </p:spPr>
      </p:pic>
      <p:sp>
        <p:nvSpPr>
          <p:cNvPr id="209" name="Google Shape;209;p40"/>
          <p:cNvSpPr txBox="1">
            <a:spLocks noGrp="1"/>
          </p:cNvSpPr>
          <p:nvPr>
            <p:ph type="title" idx="2"/>
          </p:nvPr>
        </p:nvSpPr>
        <p:spPr>
          <a:xfrm>
            <a:off x="625100" y="1716767"/>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3200" b="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10" name="Google Shape;210;p40"/>
          <p:cNvPicPr preferRelativeResize="0"/>
          <p:nvPr/>
        </p:nvPicPr>
        <p:blipFill>
          <a:blip r:embed="rId3">
            <a:alphaModFix/>
          </a:blip>
          <a:stretch>
            <a:fillRect/>
          </a:stretch>
        </p:blipFill>
        <p:spPr>
          <a:xfrm>
            <a:off x="10413368" y="6191900"/>
            <a:ext cx="1778633" cy="666101"/>
          </a:xfrm>
          <a:prstGeom prst="rect">
            <a:avLst/>
          </a:prstGeom>
          <a:noFill/>
          <a:ln>
            <a:noFill/>
          </a:ln>
        </p:spPr>
      </p:pic>
    </p:spTree>
    <p:extLst>
      <p:ext uri="{BB962C8B-B14F-4D97-AF65-F5344CB8AC3E}">
        <p14:creationId xmlns:p14="http://schemas.microsoft.com/office/powerpoint/2010/main" val="110030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reaker Turquoise 2">
  <p:cSld name="Breaker Turquoise 2">
    <p:bg>
      <p:bgPr>
        <a:solidFill>
          <a:schemeClr val="accent1"/>
        </a:solidFill>
        <a:effectLst/>
      </p:bgPr>
    </p:bg>
    <p:spTree>
      <p:nvGrpSpPr>
        <p:cNvPr id="1" name="Shape 211"/>
        <p:cNvGrpSpPr/>
        <p:nvPr/>
      </p:nvGrpSpPr>
      <p:grpSpPr>
        <a:xfrm>
          <a:off x="0" y="0"/>
          <a:ext cx="0" cy="0"/>
          <a:chOff x="0" y="0"/>
          <a:chExt cx="0" cy="0"/>
        </a:xfrm>
      </p:grpSpPr>
      <p:sp>
        <p:nvSpPr>
          <p:cNvPr id="212" name="Google Shape;212;p41"/>
          <p:cNvSpPr txBox="1">
            <a:spLocks noGrp="1"/>
          </p:cNvSpPr>
          <p:nvPr>
            <p:ph type="title"/>
          </p:nvPr>
        </p:nvSpPr>
        <p:spPr>
          <a:xfrm>
            <a:off x="625100" y="768133"/>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5600" b="1">
                <a:solidFill>
                  <a:schemeClr val="lt1"/>
                </a:solidFill>
                <a:latin typeface="Lexend"/>
                <a:ea typeface="Lexend"/>
                <a:cs typeface="Lexend"/>
                <a:sym typeface="Lexend"/>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13" name="Google Shape;213;p41"/>
          <p:cNvSpPr txBox="1">
            <a:spLocks noGrp="1"/>
          </p:cNvSpPr>
          <p:nvPr>
            <p:ph type="title" idx="2"/>
          </p:nvPr>
        </p:nvSpPr>
        <p:spPr>
          <a:xfrm>
            <a:off x="625100" y="1716767"/>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3200" b="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14" name="Google Shape;214;p41"/>
          <p:cNvPicPr preferRelativeResize="0"/>
          <p:nvPr/>
        </p:nvPicPr>
        <p:blipFill rotWithShape="1">
          <a:blip r:embed="rId2">
            <a:alphaModFix amt="40000"/>
          </a:blip>
          <a:srcRect l="5237" t="7321" r="5228" b="64893"/>
          <a:stretch/>
        </p:blipFill>
        <p:spPr>
          <a:xfrm>
            <a:off x="624500" y="3679776"/>
            <a:ext cx="10943003" cy="3178213"/>
          </a:xfrm>
          <a:prstGeom prst="rect">
            <a:avLst/>
          </a:prstGeom>
          <a:noFill/>
          <a:ln>
            <a:noFill/>
          </a:ln>
        </p:spPr>
      </p:pic>
      <p:pic>
        <p:nvPicPr>
          <p:cNvPr id="215" name="Google Shape;215;p41"/>
          <p:cNvPicPr preferRelativeResize="0"/>
          <p:nvPr/>
        </p:nvPicPr>
        <p:blipFill>
          <a:blip r:embed="rId3">
            <a:alphaModFix/>
          </a:blip>
          <a:stretch>
            <a:fillRect/>
          </a:stretch>
        </p:blipFill>
        <p:spPr>
          <a:xfrm>
            <a:off x="10413368" y="6191900"/>
            <a:ext cx="1778633" cy="666101"/>
          </a:xfrm>
          <a:prstGeom prst="rect">
            <a:avLst/>
          </a:prstGeom>
          <a:noFill/>
          <a:ln>
            <a:noFill/>
          </a:ln>
        </p:spPr>
      </p:pic>
    </p:spTree>
    <p:extLst>
      <p:ext uri="{BB962C8B-B14F-4D97-AF65-F5344CB8AC3E}">
        <p14:creationId xmlns:p14="http://schemas.microsoft.com/office/powerpoint/2010/main" val="630734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reaker Copper 2">
  <p:cSld name="Breaker Copper 2">
    <p:bg>
      <p:bgPr>
        <a:solidFill>
          <a:schemeClr val="accent2"/>
        </a:solidFill>
        <a:effectLst/>
      </p:bgPr>
    </p:bg>
    <p:spTree>
      <p:nvGrpSpPr>
        <p:cNvPr id="1" name="Shape 216"/>
        <p:cNvGrpSpPr/>
        <p:nvPr/>
      </p:nvGrpSpPr>
      <p:grpSpPr>
        <a:xfrm>
          <a:off x="0" y="0"/>
          <a:ext cx="0" cy="0"/>
          <a:chOff x="0" y="0"/>
          <a:chExt cx="0" cy="0"/>
        </a:xfrm>
      </p:grpSpPr>
      <p:sp>
        <p:nvSpPr>
          <p:cNvPr id="217" name="Google Shape;217;p42"/>
          <p:cNvSpPr txBox="1">
            <a:spLocks noGrp="1"/>
          </p:cNvSpPr>
          <p:nvPr>
            <p:ph type="title"/>
          </p:nvPr>
        </p:nvSpPr>
        <p:spPr>
          <a:xfrm>
            <a:off x="625100" y="768133"/>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5600" b="1">
                <a:solidFill>
                  <a:schemeClr val="lt1"/>
                </a:solidFill>
                <a:latin typeface="Lexend"/>
                <a:ea typeface="Lexend"/>
                <a:cs typeface="Lexend"/>
                <a:sym typeface="Lexend"/>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18" name="Google Shape;218;p42"/>
          <p:cNvSpPr txBox="1">
            <a:spLocks noGrp="1"/>
          </p:cNvSpPr>
          <p:nvPr>
            <p:ph type="title" idx="2"/>
          </p:nvPr>
        </p:nvSpPr>
        <p:spPr>
          <a:xfrm>
            <a:off x="625100" y="1716767"/>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3200" b="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19" name="Google Shape;219;p42"/>
          <p:cNvPicPr preferRelativeResize="0"/>
          <p:nvPr/>
        </p:nvPicPr>
        <p:blipFill rotWithShape="1">
          <a:blip r:embed="rId2">
            <a:alphaModFix amt="40000"/>
          </a:blip>
          <a:srcRect l="5237" t="7321" r="5228" b="64893"/>
          <a:stretch/>
        </p:blipFill>
        <p:spPr>
          <a:xfrm>
            <a:off x="624500" y="3679776"/>
            <a:ext cx="10943003" cy="3178213"/>
          </a:xfrm>
          <a:prstGeom prst="rect">
            <a:avLst/>
          </a:prstGeom>
          <a:noFill/>
          <a:ln>
            <a:noFill/>
          </a:ln>
        </p:spPr>
      </p:pic>
      <p:pic>
        <p:nvPicPr>
          <p:cNvPr id="220" name="Google Shape;220;p42"/>
          <p:cNvPicPr preferRelativeResize="0"/>
          <p:nvPr/>
        </p:nvPicPr>
        <p:blipFill>
          <a:blip r:embed="rId3">
            <a:alphaModFix/>
          </a:blip>
          <a:stretch>
            <a:fillRect/>
          </a:stretch>
        </p:blipFill>
        <p:spPr>
          <a:xfrm>
            <a:off x="10413368" y="6191900"/>
            <a:ext cx="1778633" cy="666101"/>
          </a:xfrm>
          <a:prstGeom prst="rect">
            <a:avLst/>
          </a:prstGeom>
          <a:noFill/>
          <a:ln>
            <a:noFill/>
          </a:ln>
        </p:spPr>
      </p:pic>
    </p:spTree>
    <p:extLst>
      <p:ext uri="{BB962C8B-B14F-4D97-AF65-F5344CB8AC3E}">
        <p14:creationId xmlns:p14="http://schemas.microsoft.com/office/powerpoint/2010/main" val="3196080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reaker Pine 2">
  <p:cSld name="Breaker Pine 2">
    <p:bg>
      <p:bgPr>
        <a:solidFill>
          <a:schemeClr val="accent4"/>
        </a:solidFill>
        <a:effectLst/>
      </p:bgPr>
    </p:bg>
    <p:spTree>
      <p:nvGrpSpPr>
        <p:cNvPr id="1" name="Shape 221"/>
        <p:cNvGrpSpPr/>
        <p:nvPr/>
      </p:nvGrpSpPr>
      <p:grpSpPr>
        <a:xfrm>
          <a:off x="0" y="0"/>
          <a:ext cx="0" cy="0"/>
          <a:chOff x="0" y="0"/>
          <a:chExt cx="0" cy="0"/>
        </a:xfrm>
      </p:grpSpPr>
      <p:sp>
        <p:nvSpPr>
          <p:cNvPr id="222" name="Google Shape;222;p43"/>
          <p:cNvSpPr txBox="1">
            <a:spLocks noGrp="1"/>
          </p:cNvSpPr>
          <p:nvPr>
            <p:ph type="title"/>
          </p:nvPr>
        </p:nvSpPr>
        <p:spPr>
          <a:xfrm>
            <a:off x="625100" y="768133"/>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5600" b="1">
                <a:solidFill>
                  <a:schemeClr val="lt1"/>
                </a:solidFill>
                <a:latin typeface="Lexend"/>
                <a:ea typeface="Lexend"/>
                <a:cs typeface="Lexend"/>
                <a:sym typeface="Lexend"/>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23" name="Google Shape;223;p43"/>
          <p:cNvSpPr txBox="1">
            <a:spLocks noGrp="1"/>
          </p:cNvSpPr>
          <p:nvPr>
            <p:ph type="title" idx="2"/>
          </p:nvPr>
        </p:nvSpPr>
        <p:spPr>
          <a:xfrm>
            <a:off x="625100" y="1716767"/>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3200" b="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24" name="Google Shape;224;p43"/>
          <p:cNvPicPr preferRelativeResize="0"/>
          <p:nvPr/>
        </p:nvPicPr>
        <p:blipFill rotWithShape="1">
          <a:blip r:embed="rId2">
            <a:alphaModFix amt="40000"/>
          </a:blip>
          <a:srcRect l="5237" t="7321" r="5228" b="64893"/>
          <a:stretch/>
        </p:blipFill>
        <p:spPr>
          <a:xfrm>
            <a:off x="624500" y="3679776"/>
            <a:ext cx="10943003" cy="3178213"/>
          </a:xfrm>
          <a:prstGeom prst="rect">
            <a:avLst/>
          </a:prstGeom>
          <a:noFill/>
          <a:ln>
            <a:noFill/>
          </a:ln>
        </p:spPr>
      </p:pic>
      <p:pic>
        <p:nvPicPr>
          <p:cNvPr id="225" name="Google Shape;225;p43"/>
          <p:cNvPicPr preferRelativeResize="0"/>
          <p:nvPr/>
        </p:nvPicPr>
        <p:blipFill>
          <a:blip r:embed="rId3">
            <a:alphaModFix/>
          </a:blip>
          <a:stretch>
            <a:fillRect/>
          </a:stretch>
        </p:blipFill>
        <p:spPr>
          <a:xfrm>
            <a:off x="10413368" y="6191900"/>
            <a:ext cx="1778633" cy="666101"/>
          </a:xfrm>
          <a:prstGeom prst="rect">
            <a:avLst/>
          </a:prstGeom>
          <a:noFill/>
          <a:ln>
            <a:noFill/>
          </a:ln>
        </p:spPr>
      </p:pic>
    </p:spTree>
    <p:extLst>
      <p:ext uri="{BB962C8B-B14F-4D97-AF65-F5344CB8AC3E}">
        <p14:creationId xmlns:p14="http://schemas.microsoft.com/office/powerpoint/2010/main" val="1551413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reaker Sage 2">
  <p:cSld name="Breaker Sage 2">
    <p:bg>
      <p:bgPr>
        <a:solidFill>
          <a:schemeClr val="accent5"/>
        </a:solidFill>
        <a:effectLst/>
      </p:bgPr>
    </p:bg>
    <p:spTree>
      <p:nvGrpSpPr>
        <p:cNvPr id="1" name="Shape 226"/>
        <p:cNvGrpSpPr/>
        <p:nvPr/>
      </p:nvGrpSpPr>
      <p:grpSpPr>
        <a:xfrm>
          <a:off x="0" y="0"/>
          <a:ext cx="0" cy="0"/>
          <a:chOff x="0" y="0"/>
          <a:chExt cx="0" cy="0"/>
        </a:xfrm>
      </p:grpSpPr>
      <p:sp>
        <p:nvSpPr>
          <p:cNvPr id="227" name="Google Shape;227;p44"/>
          <p:cNvSpPr txBox="1">
            <a:spLocks noGrp="1"/>
          </p:cNvSpPr>
          <p:nvPr>
            <p:ph type="title"/>
          </p:nvPr>
        </p:nvSpPr>
        <p:spPr>
          <a:xfrm>
            <a:off x="625100" y="768133"/>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5600" b="1">
                <a:solidFill>
                  <a:schemeClr val="lt1"/>
                </a:solidFill>
                <a:latin typeface="Lexend"/>
                <a:ea typeface="Lexend"/>
                <a:cs typeface="Lexend"/>
                <a:sym typeface="Lexend"/>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28" name="Google Shape;228;p44"/>
          <p:cNvSpPr txBox="1">
            <a:spLocks noGrp="1"/>
          </p:cNvSpPr>
          <p:nvPr>
            <p:ph type="title" idx="2"/>
          </p:nvPr>
        </p:nvSpPr>
        <p:spPr>
          <a:xfrm>
            <a:off x="625100" y="1716767"/>
            <a:ext cx="10942400" cy="134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3200" b="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29" name="Google Shape;229;p44"/>
          <p:cNvPicPr preferRelativeResize="0"/>
          <p:nvPr/>
        </p:nvPicPr>
        <p:blipFill rotWithShape="1">
          <a:blip r:embed="rId2">
            <a:alphaModFix amt="40000"/>
          </a:blip>
          <a:srcRect l="5237" t="7321" r="5228" b="64893"/>
          <a:stretch/>
        </p:blipFill>
        <p:spPr>
          <a:xfrm>
            <a:off x="624500" y="3679776"/>
            <a:ext cx="10943003" cy="3178213"/>
          </a:xfrm>
          <a:prstGeom prst="rect">
            <a:avLst/>
          </a:prstGeom>
          <a:noFill/>
          <a:ln>
            <a:noFill/>
          </a:ln>
        </p:spPr>
      </p:pic>
      <p:pic>
        <p:nvPicPr>
          <p:cNvPr id="230" name="Google Shape;230;p44"/>
          <p:cNvPicPr preferRelativeResize="0"/>
          <p:nvPr/>
        </p:nvPicPr>
        <p:blipFill>
          <a:blip r:embed="rId3">
            <a:alphaModFix/>
          </a:blip>
          <a:stretch>
            <a:fillRect/>
          </a:stretch>
        </p:blipFill>
        <p:spPr>
          <a:xfrm>
            <a:off x="10413368" y="6191900"/>
            <a:ext cx="1778633" cy="666101"/>
          </a:xfrm>
          <a:prstGeom prst="rect">
            <a:avLst/>
          </a:prstGeom>
          <a:noFill/>
          <a:ln>
            <a:noFill/>
          </a:ln>
        </p:spPr>
      </p:pic>
    </p:spTree>
    <p:extLst>
      <p:ext uri="{BB962C8B-B14F-4D97-AF65-F5344CB8AC3E}">
        <p14:creationId xmlns:p14="http://schemas.microsoft.com/office/powerpoint/2010/main" val="1425639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31"/>
        <p:cNvGrpSpPr/>
        <p:nvPr/>
      </p:nvGrpSpPr>
      <p:grpSpPr>
        <a:xfrm>
          <a:off x="0" y="0"/>
          <a:ext cx="0" cy="0"/>
          <a:chOff x="0" y="0"/>
          <a:chExt cx="0" cy="0"/>
        </a:xfrm>
      </p:grpSpPr>
      <p:sp>
        <p:nvSpPr>
          <p:cNvPr id="232" name="Google Shape;232;p45"/>
          <p:cNvSpPr/>
          <p:nvPr/>
        </p:nvSpPr>
        <p:spPr>
          <a:xfrm>
            <a:off x="6096000" y="-167"/>
            <a:ext cx="6096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33" name="Google Shape;233;p45"/>
          <p:cNvPicPr preferRelativeResize="0"/>
          <p:nvPr/>
        </p:nvPicPr>
        <p:blipFill rotWithShape="1">
          <a:blip r:embed="rId2">
            <a:alphaModFix amt="10000"/>
          </a:blip>
          <a:srcRect l="55871" t="8478" r="3813" b="8478"/>
          <a:stretch/>
        </p:blipFill>
        <p:spPr>
          <a:xfrm rot="10800000">
            <a:off x="8634934" y="0"/>
            <a:ext cx="3557069" cy="6857997"/>
          </a:xfrm>
          <a:prstGeom prst="rect">
            <a:avLst/>
          </a:prstGeom>
          <a:noFill/>
          <a:ln>
            <a:noFill/>
          </a:ln>
        </p:spPr>
      </p:pic>
      <p:sp>
        <p:nvSpPr>
          <p:cNvPr id="234" name="Google Shape;234;p45"/>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Lexend"/>
              <a:buNone/>
              <a:defRPr sz="4800" b="1">
                <a:solidFill>
                  <a:schemeClr val="accent1"/>
                </a:solidFill>
                <a:latin typeface="Lexend"/>
                <a:ea typeface="Lexend"/>
                <a:cs typeface="Lexend"/>
                <a:sym typeface="Lexend"/>
              </a:defRPr>
            </a:lvl1pPr>
            <a:lvl2pPr lvl="1" algn="ctr">
              <a:spcBef>
                <a:spcPts val="0"/>
              </a:spcBef>
              <a:spcAft>
                <a:spcPts val="0"/>
              </a:spcAft>
              <a:buSzPts val="4200"/>
              <a:buFont typeface="Lexend"/>
              <a:buNone/>
              <a:defRPr sz="5600">
                <a:latin typeface="Lexend"/>
                <a:ea typeface="Lexend"/>
                <a:cs typeface="Lexend"/>
                <a:sym typeface="Lexend"/>
              </a:defRPr>
            </a:lvl2pPr>
            <a:lvl3pPr lvl="2" algn="ctr">
              <a:spcBef>
                <a:spcPts val="0"/>
              </a:spcBef>
              <a:spcAft>
                <a:spcPts val="0"/>
              </a:spcAft>
              <a:buSzPts val="4200"/>
              <a:buFont typeface="Lexend"/>
              <a:buNone/>
              <a:defRPr sz="5600">
                <a:latin typeface="Lexend"/>
                <a:ea typeface="Lexend"/>
                <a:cs typeface="Lexend"/>
                <a:sym typeface="Lexend"/>
              </a:defRPr>
            </a:lvl3pPr>
            <a:lvl4pPr lvl="3" algn="ctr">
              <a:spcBef>
                <a:spcPts val="0"/>
              </a:spcBef>
              <a:spcAft>
                <a:spcPts val="0"/>
              </a:spcAft>
              <a:buSzPts val="4200"/>
              <a:buFont typeface="Lexend"/>
              <a:buNone/>
              <a:defRPr sz="5600">
                <a:latin typeface="Lexend"/>
                <a:ea typeface="Lexend"/>
                <a:cs typeface="Lexend"/>
                <a:sym typeface="Lexend"/>
              </a:defRPr>
            </a:lvl4pPr>
            <a:lvl5pPr lvl="4" algn="ctr">
              <a:spcBef>
                <a:spcPts val="0"/>
              </a:spcBef>
              <a:spcAft>
                <a:spcPts val="0"/>
              </a:spcAft>
              <a:buSzPts val="4200"/>
              <a:buFont typeface="Lexend"/>
              <a:buNone/>
              <a:defRPr sz="5600">
                <a:latin typeface="Lexend"/>
                <a:ea typeface="Lexend"/>
                <a:cs typeface="Lexend"/>
                <a:sym typeface="Lexend"/>
              </a:defRPr>
            </a:lvl5pPr>
            <a:lvl6pPr lvl="5" algn="ctr">
              <a:spcBef>
                <a:spcPts val="0"/>
              </a:spcBef>
              <a:spcAft>
                <a:spcPts val="0"/>
              </a:spcAft>
              <a:buSzPts val="4200"/>
              <a:buFont typeface="Lexend"/>
              <a:buNone/>
              <a:defRPr sz="5600">
                <a:latin typeface="Lexend"/>
                <a:ea typeface="Lexend"/>
                <a:cs typeface="Lexend"/>
                <a:sym typeface="Lexend"/>
              </a:defRPr>
            </a:lvl6pPr>
            <a:lvl7pPr lvl="6" algn="ctr">
              <a:spcBef>
                <a:spcPts val="0"/>
              </a:spcBef>
              <a:spcAft>
                <a:spcPts val="0"/>
              </a:spcAft>
              <a:buSzPts val="4200"/>
              <a:buFont typeface="Lexend"/>
              <a:buNone/>
              <a:defRPr sz="5600">
                <a:latin typeface="Lexend"/>
                <a:ea typeface="Lexend"/>
                <a:cs typeface="Lexend"/>
                <a:sym typeface="Lexend"/>
              </a:defRPr>
            </a:lvl7pPr>
            <a:lvl8pPr lvl="7" algn="ctr">
              <a:spcBef>
                <a:spcPts val="0"/>
              </a:spcBef>
              <a:spcAft>
                <a:spcPts val="0"/>
              </a:spcAft>
              <a:buSzPts val="4200"/>
              <a:buFont typeface="Lexend"/>
              <a:buNone/>
              <a:defRPr sz="5600">
                <a:latin typeface="Lexend"/>
                <a:ea typeface="Lexend"/>
                <a:cs typeface="Lexend"/>
                <a:sym typeface="Lexend"/>
              </a:defRPr>
            </a:lvl8pPr>
            <a:lvl9pPr lvl="8" algn="ctr">
              <a:spcBef>
                <a:spcPts val="0"/>
              </a:spcBef>
              <a:spcAft>
                <a:spcPts val="0"/>
              </a:spcAft>
              <a:buSzPts val="4200"/>
              <a:buFont typeface="Lexend"/>
              <a:buNone/>
              <a:defRPr sz="5600">
                <a:latin typeface="Lexend"/>
                <a:ea typeface="Lexend"/>
                <a:cs typeface="Lexend"/>
                <a:sym typeface="Lexend"/>
              </a:defRPr>
            </a:lvl9pPr>
          </a:lstStyle>
          <a:p>
            <a:endParaRPr/>
          </a:p>
        </p:txBody>
      </p:sp>
      <p:sp>
        <p:nvSpPr>
          <p:cNvPr id="235" name="Google Shape;235;p45"/>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2533">
                <a:latin typeface="Lexend"/>
                <a:ea typeface="Lexend"/>
                <a:cs typeface="Lexend"/>
                <a:sym typeface="Lexend"/>
              </a:defRPr>
            </a:lvl1pPr>
            <a:lvl2pPr lvl="1" algn="ctr">
              <a:lnSpc>
                <a:spcPct val="100000"/>
              </a:lnSpc>
              <a:spcBef>
                <a:spcPts val="0"/>
              </a:spcBef>
              <a:spcAft>
                <a:spcPts val="0"/>
              </a:spcAft>
              <a:buSzPts val="2100"/>
              <a:buFont typeface="Lexend"/>
              <a:buNone/>
              <a:defRPr sz="2800">
                <a:latin typeface="Lexend"/>
                <a:ea typeface="Lexend"/>
                <a:cs typeface="Lexend"/>
                <a:sym typeface="Lexend"/>
              </a:defRPr>
            </a:lvl2pPr>
            <a:lvl3pPr lvl="2" algn="ctr">
              <a:lnSpc>
                <a:spcPct val="100000"/>
              </a:lnSpc>
              <a:spcBef>
                <a:spcPts val="0"/>
              </a:spcBef>
              <a:spcAft>
                <a:spcPts val="0"/>
              </a:spcAft>
              <a:buSzPts val="2100"/>
              <a:buFont typeface="Lexend"/>
              <a:buNone/>
              <a:defRPr sz="2800">
                <a:latin typeface="Lexend"/>
                <a:ea typeface="Lexend"/>
                <a:cs typeface="Lexend"/>
                <a:sym typeface="Lexend"/>
              </a:defRPr>
            </a:lvl3pPr>
            <a:lvl4pPr lvl="3" algn="ctr">
              <a:lnSpc>
                <a:spcPct val="100000"/>
              </a:lnSpc>
              <a:spcBef>
                <a:spcPts val="0"/>
              </a:spcBef>
              <a:spcAft>
                <a:spcPts val="0"/>
              </a:spcAft>
              <a:buSzPts val="2100"/>
              <a:buFont typeface="Lexend"/>
              <a:buNone/>
              <a:defRPr sz="2800">
                <a:latin typeface="Lexend"/>
                <a:ea typeface="Lexend"/>
                <a:cs typeface="Lexend"/>
                <a:sym typeface="Lexend"/>
              </a:defRPr>
            </a:lvl4pPr>
            <a:lvl5pPr lvl="4" algn="ctr">
              <a:lnSpc>
                <a:spcPct val="100000"/>
              </a:lnSpc>
              <a:spcBef>
                <a:spcPts val="0"/>
              </a:spcBef>
              <a:spcAft>
                <a:spcPts val="0"/>
              </a:spcAft>
              <a:buSzPts val="2100"/>
              <a:buFont typeface="Lexend"/>
              <a:buNone/>
              <a:defRPr sz="2800">
                <a:latin typeface="Lexend"/>
                <a:ea typeface="Lexend"/>
                <a:cs typeface="Lexend"/>
                <a:sym typeface="Lexend"/>
              </a:defRPr>
            </a:lvl5pPr>
            <a:lvl6pPr lvl="5" algn="ctr">
              <a:lnSpc>
                <a:spcPct val="100000"/>
              </a:lnSpc>
              <a:spcBef>
                <a:spcPts val="0"/>
              </a:spcBef>
              <a:spcAft>
                <a:spcPts val="0"/>
              </a:spcAft>
              <a:buSzPts val="2100"/>
              <a:buFont typeface="Lexend"/>
              <a:buNone/>
              <a:defRPr sz="2800">
                <a:latin typeface="Lexend"/>
                <a:ea typeface="Lexend"/>
                <a:cs typeface="Lexend"/>
                <a:sym typeface="Lexend"/>
              </a:defRPr>
            </a:lvl6pPr>
            <a:lvl7pPr lvl="6" algn="ctr">
              <a:lnSpc>
                <a:spcPct val="100000"/>
              </a:lnSpc>
              <a:spcBef>
                <a:spcPts val="0"/>
              </a:spcBef>
              <a:spcAft>
                <a:spcPts val="0"/>
              </a:spcAft>
              <a:buSzPts val="2100"/>
              <a:buFont typeface="Lexend"/>
              <a:buNone/>
              <a:defRPr sz="2800">
                <a:latin typeface="Lexend"/>
                <a:ea typeface="Lexend"/>
                <a:cs typeface="Lexend"/>
                <a:sym typeface="Lexend"/>
              </a:defRPr>
            </a:lvl7pPr>
            <a:lvl8pPr lvl="7" algn="ctr">
              <a:lnSpc>
                <a:spcPct val="100000"/>
              </a:lnSpc>
              <a:spcBef>
                <a:spcPts val="0"/>
              </a:spcBef>
              <a:spcAft>
                <a:spcPts val="0"/>
              </a:spcAft>
              <a:buSzPts val="2100"/>
              <a:buFont typeface="Lexend"/>
              <a:buNone/>
              <a:defRPr sz="2800">
                <a:latin typeface="Lexend"/>
                <a:ea typeface="Lexend"/>
                <a:cs typeface="Lexend"/>
                <a:sym typeface="Lexend"/>
              </a:defRPr>
            </a:lvl8pPr>
            <a:lvl9pPr lvl="8" algn="ctr">
              <a:lnSpc>
                <a:spcPct val="100000"/>
              </a:lnSpc>
              <a:spcBef>
                <a:spcPts val="0"/>
              </a:spcBef>
              <a:spcAft>
                <a:spcPts val="0"/>
              </a:spcAft>
              <a:buSzPts val="2100"/>
              <a:buFont typeface="Lexend"/>
              <a:buNone/>
              <a:defRPr sz="2800">
                <a:latin typeface="Lexend"/>
                <a:ea typeface="Lexend"/>
                <a:cs typeface="Lexend"/>
                <a:sym typeface="Lexend"/>
              </a:defRPr>
            </a:lvl9pPr>
          </a:lstStyle>
          <a:p>
            <a:endParaRPr/>
          </a:p>
        </p:txBody>
      </p:sp>
      <p:sp>
        <p:nvSpPr>
          <p:cNvPr id="236" name="Google Shape;236;p45"/>
          <p:cNvSpPr txBox="1">
            <a:spLocks noGrp="1"/>
          </p:cNvSpPr>
          <p:nvPr>
            <p:ph type="body" idx="2"/>
          </p:nvPr>
        </p:nvSpPr>
        <p:spPr>
          <a:xfrm>
            <a:off x="6477400" y="1536633"/>
            <a:ext cx="53332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1pPr>
            <a:lvl2pPr marL="1219170" lvl="1"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2pPr>
            <a:lvl3pPr marL="1828754" lvl="2"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3pPr>
            <a:lvl4pPr marL="2438339" lvl="3"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4pPr>
            <a:lvl5pPr marL="3047924" lvl="4"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5pPr>
            <a:lvl6pPr marL="3657509" lvl="5"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6pPr>
            <a:lvl7pPr marL="4267093" lvl="6"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7pPr>
            <a:lvl8pPr marL="4876678" lvl="7"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8pPr>
            <a:lvl9pPr marL="5486263" lvl="8"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9pPr>
          </a:lstStyle>
          <a:p>
            <a:endParaRPr/>
          </a:p>
        </p:txBody>
      </p:sp>
      <p:cxnSp>
        <p:nvCxnSpPr>
          <p:cNvPr id="237" name="Google Shape;237;p45"/>
          <p:cNvCxnSpPr/>
          <p:nvPr/>
        </p:nvCxnSpPr>
        <p:spPr>
          <a:xfrm rot="10800000">
            <a:off x="-207233" y="6551000"/>
            <a:ext cx="11661200" cy="0"/>
          </a:xfrm>
          <a:prstGeom prst="straightConnector1">
            <a:avLst/>
          </a:prstGeom>
          <a:noFill/>
          <a:ln w="9525" cap="flat" cmpd="sng">
            <a:solidFill>
              <a:srgbClr val="EBD4A3"/>
            </a:solidFill>
            <a:prstDash val="solid"/>
            <a:round/>
            <a:headEnd type="none" w="med" len="med"/>
            <a:tailEnd type="none" w="med" len="med"/>
          </a:ln>
        </p:spPr>
      </p:cxnSp>
      <p:pic>
        <p:nvPicPr>
          <p:cNvPr id="238" name="Google Shape;238;p45"/>
          <p:cNvPicPr preferRelativeResize="0"/>
          <p:nvPr/>
        </p:nvPicPr>
        <p:blipFill>
          <a:blip r:embed="rId3">
            <a:alphaModFix/>
          </a:blip>
          <a:stretch>
            <a:fillRect/>
          </a:stretch>
        </p:blipFill>
        <p:spPr>
          <a:xfrm>
            <a:off x="11605350" y="6457037"/>
            <a:ext cx="339751" cy="187900"/>
          </a:xfrm>
          <a:prstGeom prst="rect">
            <a:avLst/>
          </a:prstGeom>
          <a:noFill/>
          <a:ln>
            <a:noFill/>
          </a:ln>
        </p:spPr>
      </p:pic>
    </p:spTree>
    <p:extLst>
      <p:ext uri="{BB962C8B-B14F-4D97-AF65-F5344CB8AC3E}">
        <p14:creationId xmlns:p14="http://schemas.microsoft.com/office/powerpoint/2010/main" val="107588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spTree>
      <p:nvGrpSpPr>
        <p:cNvPr id="1" name="Shape 239"/>
        <p:cNvGrpSpPr/>
        <p:nvPr/>
      </p:nvGrpSpPr>
      <p:grpSpPr>
        <a:xfrm>
          <a:off x="0" y="0"/>
          <a:ext cx="0" cy="0"/>
          <a:chOff x="0" y="0"/>
          <a:chExt cx="0" cy="0"/>
        </a:xfrm>
      </p:grpSpPr>
      <p:sp>
        <p:nvSpPr>
          <p:cNvPr id="240" name="Google Shape;240;p46"/>
          <p:cNvSpPr/>
          <p:nvPr/>
        </p:nvSpPr>
        <p:spPr>
          <a:xfrm>
            <a:off x="6096000" y="-167"/>
            <a:ext cx="60960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41" name="Google Shape;241;p46"/>
          <p:cNvPicPr preferRelativeResize="0"/>
          <p:nvPr/>
        </p:nvPicPr>
        <p:blipFill rotWithShape="1">
          <a:blip r:embed="rId2">
            <a:alphaModFix amt="10000"/>
          </a:blip>
          <a:srcRect l="55871" t="8478" r="3813" b="8478"/>
          <a:stretch/>
        </p:blipFill>
        <p:spPr>
          <a:xfrm rot="10800000">
            <a:off x="8634934" y="0"/>
            <a:ext cx="3557069" cy="6857997"/>
          </a:xfrm>
          <a:prstGeom prst="rect">
            <a:avLst/>
          </a:prstGeom>
          <a:noFill/>
          <a:ln>
            <a:noFill/>
          </a:ln>
        </p:spPr>
      </p:pic>
      <p:sp>
        <p:nvSpPr>
          <p:cNvPr id="242" name="Google Shape;242;p4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2"/>
              </a:buClr>
              <a:buSzPts val="3600"/>
              <a:buFont typeface="Lexend"/>
              <a:buNone/>
              <a:defRPr sz="4800" b="1">
                <a:solidFill>
                  <a:schemeClr val="accent2"/>
                </a:solidFill>
                <a:latin typeface="Lexend"/>
                <a:ea typeface="Lexend"/>
                <a:cs typeface="Lexend"/>
                <a:sym typeface="Lexend"/>
              </a:defRPr>
            </a:lvl1pPr>
            <a:lvl2pPr lvl="1" algn="ctr">
              <a:spcBef>
                <a:spcPts val="0"/>
              </a:spcBef>
              <a:spcAft>
                <a:spcPts val="0"/>
              </a:spcAft>
              <a:buSzPts val="4200"/>
              <a:buFont typeface="Lexend"/>
              <a:buNone/>
              <a:defRPr sz="5600">
                <a:latin typeface="Lexend"/>
                <a:ea typeface="Lexend"/>
                <a:cs typeface="Lexend"/>
                <a:sym typeface="Lexend"/>
              </a:defRPr>
            </a:lvl2pPr>
            <a:lvl3pPr lvl="2" algn="ctr">
              <a:spcBef>
                <a:spcPts val="0"/>
              </a:spcBef>
              <a:spcAft>
                <a:spcPts val="0"/>
              </a:spcAft>
              <a:buSzPts val="4200"/>
              <a:buFont typeface="Lexend"/>
              <a:buNone/>
              <a:defRPr sz="5600">
                <a:latin typeface="Lexend"/>
                <a:ea typeface="Lexend"/>
                <a:cs typeface="Lexend"/>
                <a:sym typeface="Lexend"/>
              </a:defRPr>
            </a:lvl3pPr>
            <a:lvl4pPr lvl="3" algn="ctr">
              <a:spcBef>
                <a:spcPts val="0"/>
              </a:spcBef>
              <a:spcAft>
                <a:spcPts val="0"/>
              </a:spcAft>
              <a:buSzPts val="4200"/>
              <a:buFont typeface="Lexend"/>
              <a:buNone/>
              <a:defRPr sz="5600">
                <a:latin typeface="Lexend"/>
                <a:ea typeface="Lexend"/>
                <a:cs typeface="Lexend"/>
                <a:sym typeface="Lexend"/>
              </a:defRPr>
            </a:lvl4pPr>
            <a:lvl5pPr lvl="4" algn="ctr">
              <a:spcBef>
                <a:spcPts val="0"/>
              </a:spcBef>
              <a:spcAft>
                <a:spcPts val="0"/>
              </a:spcAft>
              <a:buSzPts val="4200"/>
              <a:buFont typeface="Lexend"/>
              <a:buNone/>
              <a:defRPr sz="5600">
                <a:latin typeface="Lexend"/>
                <a:ea typeface="Lexend"/>
                <a:cs typeface="Lexend"/>
                <a:sym typeface="Lexend"/>
              </a:defRPr>
            </a:lvl5pPr>
            <a:lvl6pPr lvl="5" algn="ctr">
              <a:spcBef>
                <a:spcPts val="0"/>
              </a:spcBef>
              <a:spcAft>
                <a:spcPts val="0"/>
              </a:spcAft>
              <a:buSzPts val="4200"/>
              <a:buFont typeface="Lexend"/>
              <a:buNone/>
              <a:defRPr sz="5600">
                <a:latin typeface="Lexend"/>
                <a:ea typeface="Lexend"/>
                <a:cs typeface="Lexend"/>
                <a:sym typeface="Lexend"/>
              </a:defRPr>
            </a:lvl6pPr>
            <a:lvl7pPr lvl="6" algn="ctr">
              <a:spcBef>
                <a:spcPts val="0"/>
              </a:spcBef>
              <a:spcAft>
                <a:spcPts val="0"/>
              </a:spcAft>
              <a:buSzPts val="4200"/>
              <a:buFont typeface="Lexend"/>
              <a:buNone/>
              <a:defRPr sz="5600">
                <a:latin typeface="Lexend"/>
                <a:ea typeface="Lexend"/>
                <a:cs typeface="Lexend"/>
                <a:sym typeface="Lexend"/>
              </a:defRPr>
            </a:lvl7pPr>
            <a:lvl8pPr lvl="7" algn="ctr">
              <a:spcBef>
                <a:spcPts val="0"/>
              </a:spcBef>
              <a:spcAft>
                <a:spcPts val="0"/>
              </a:spcAft>
              <a:buSzPts val="4200"/>
              <a:buFont typeface="Lexend"/>
              <a:buNone/>
              <a:defRPr sz="5600">
                <a:latin typeface="Lexend"/>
                <a:ea typeface="Lexend"/>
                <a:cs typeface="Lexend"/>
                <a:sym typeface="Lexend"/>
              </a:defRPr>
            </a:lvl8pPr>
            <a:lvl9pPr lvl="8" algn="ctr">
              <a:spcBef>
                <a:spcPts val="0"/>
              </a:spcBef>
              <a:spcAft>
                <a:spcPts val="0"/>
              </a:spcAft>
              <a:buSzPts val="4200"/>
              <a:buFont typeface="Lexend"/>
              <a:buNone/>
              <a:defRPr sz="5600">
                <a:latin typeface="Lexend"/>
                <a:ea typeface="Lexend"/>
                <a:cs typeface="Lexend"/>
                <a:sym typeface="Lexend"/>
              </a:defRPr>
            </a:lvl9pPr>
          </a:lstStyle>
          <a:p>
            <a:endParaRPr/>
          </a:p>
        </p:txBody>
      </p:sp>
      <p:sp>
        <p:nvSpPr>
          <p:cNvPr id="243" name="Google Shape;243;p46"/>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2533">
                <a:latin typeface="Lexend"/>
                <a:ea typeface="Lexend"/>
                <a:cs typeface="Lexend"/>
                <a:sym typeface="Lexend"/>
              </a:defRPr>
            </a:lvl1pPr>
            <a:lvl2pPr lvl="1" algn="ctr">
              <a:lnSpc>
                <a:spcPct val="100000"/>
              </a:lnSpc>
              <a:spcBef>
                <a:spcPts val="0"/>
              </a:spcBef>
              <a:spcAft>
                <a:spcPts val="0"/>
              </a:spcAft>
              <a:buSzPts val="2100"/>
              <a:buFont typeface="Lexend"/>
              <a:buNone/>
              <a:defRPr sz="2800">
                <a:latin typeface="Lexend"/>
                <a:ea typeface="Lexend"/>
                <a:cs typeface="Lexend"/>
                <a:sym typeface="Lexend"/>
              </a:defRPr>
            </a:lvl2pPr>
            <a:lvl3pPr lvl="2" algn="ctr">
              <a:lnSpc>
                <a:spcPct val="100000"/>
              </a:lnSpc>
              <a:spcBef>
                <a:spcPts val="0"/>
              </a:spcBef>
              <a:spcAft>
                <a:spcPts val="0"/>
              </a:spcAft>
              <a:buSzPts val="2100"/>
              <a:buFont typeface="Lexend"/>
              <a:buNone/>
              <a:defRPr sz="2800">
                <a:latin typeface="Lexend"/>
                <a:ea typeface="Lexend"/>
                <a:cs typeface="Lexend"/>
                <a:sym typeface="Lexend"/>
              </a:defRPr>
            </a:lvl3pPr>
            <a:lvl4pPr lvl="3" algn="ctr">
              <a:lnSpc>
                <a:spcPct val="100000"/>
              </a:lnSpc>
              <a:spcBef>
                <a:spcPts val="0"/>
              </a:spcBef>
              <a:spcAft>
                <a:spcPts val="0"/>
              </a:spcAft>
              <a:buSzPts val="2100"/>
              <a:buFont typeface="Lexend"/>
              <a:buNone/>
              <a:defRPr sz="2800">
                <a:latin typeface="Lexend"/>
                <a:ea typeface="Lexend"/>
                <a:cs typeface="Lexend"/>
                <a:sym typeface="Lexend"/>
              </a:defRPr>
            </a:lvl4pPr>
            <a:lvl5pPr lvl="4" algn="ctr">
              <a:lnSpc>
                <a:spcPct val="100000"/>
              </a:lnSpc>
              <a:spcBef>
                <a:spcPts val="0"/>
              </a:spcBef>
              <a:spcAft>
                <a:spcPts val="0"/>
              </a:spcAft>
              <a:buSzPts val="2100"/>
              <a:buFont typeface="Lexend"/>
              <a:buNone/>
              <a:defRPr sz="2800">
                <a:latin typeface="Lexend"/>
                <a:ea typeface="Lexend"/>
                <a:cs typeface="Lexend"/>
                <a:sym typeface="Lexend"/>
              </a:defRPr>
            </a:lvl5pPr>
            <a:lvl6pPr lvl="5" algn="ctr">
              <a:lnSpc>
                <a:spcPct val="100000"/>
              </a:lnSpc>
              <a:spcBef>
                <a:spcPts val="0"/>
              </a:spcBef>
              <a:spcAft>
                <a:spcPts val="0"/>
              </a:spcAft>
              <a:buSzPts val="2100"/>
              <a:buFont typeface="Lexend"/>
              <a:buNone/>
              <a:defRPr sz="2800">
                <a:latin typeface="Lexend"/>
                <a:ea typeface="Lexend"/>
                <a:cs typeface="Lexend"/>
                <a:sym typeface="Lexend"/>
              </a:defRPr>
            </a:lvl6pPr>
            <a:lvl7pPr lvl="6" algn="ctr">
              <a:lnSpc>
                <a:spcPct val="100000"/>
              </a:lnSpc>
              <a:spcBef>
                <a:spcPts val="0"/>
              </a:spcBef>
              <a:spcAft>
                <a:spcPts val="0"/>
              </a:spcAft>
              <a:buSzPts val="2100"/>
              <a:buFont typeface="Lexend"/>
              <a:buNone/>
              <a:defRPr sz="2800">
                <a:latin typeface="Lexend"/>
                <a:ea typeface="Lexend"/>
                <a:cs typeface="Lexend"/>
                <a:sym typeface="Lexend"/>
              </a:defRPr>
            </a:lvl7pPr>
            <a:lvl8pPr lvl="7" algn="ctr">
              <a:lnSpc>
                <a:spcPct val="100000"/>
              </a:lnSpc>
              <a:spcBef>
                <a:spcPts val="0"/>
              </a:spcBef>
              <a:spcAft>
                <a:spcPts val="0"/>
              </a:spcAft>
              <a:buSzPts val="2100"/>
              <a:buFont typeface="Lexend"/>
              <a:buNone/>
              <a:defRPr sz="2800">
                <a:latin typeface="Lexend"/>
                <a:ea typeface="Lexend"/>
                <a:cs typeface="Lexend"/>
                <a:sym typeface="Lexend"/>
              </a:defRPr>
            </a:lvl8pPr>
            <a:lvl9pPr lvl="8" algn="ctr">
              <a:lnSpc>
                <a:spcPct val="100000"/>
              </a:lnSpc>
              <a:spcBef>
                <a:spcPts val="0"/>
              </a:spcBef>
              <a:spcAft>
                <a:spcPts val="0"/>
              </a:spcAft>
              <a:buSzPts val="2100"/>
              <a:buFont typeface="Lexend"/>
              <a:buNone/>
              <a:defRPr sz="2800">
                <a:latin typeface="Lexend"/>
                <a:ea typeface="Lexend"/>
                <a:cs typeface="Lexend"/>
                <a:sym typeface="Lexend"/>
              </a:defRPr>
            </a:lvl9pPr>
          </a:lstStyle>
          <a:p>
            <a:endParaRPr/>
          </a:p>
        </p:txBody>
      </p:sp>
      <p:sp>
        <p:nvSpPr>
          <p:cNvPr id="244" name="Google Shape;244;p46"/>
          <p:cNvSpPr txBox="1">
            <a:spLocks noGrp="1"/>
          </p:cNvSpPr>
          <p:nvPr>
            <p:ph type="body" idx="2"/>
          </p:nvPr>
        </p:nvSpPr>
        <p:spPr>
          <a:xfrm>
            <a:off x="6477400" y="1536633"/>
            <a:ext cx="53332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1pPr>
            <a:lvl2pPr marL="1219170" lvl="1"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2pPr>
            <a:lvl3pPr marL="1828754" lvl="2"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3pPr>
            <a:lvl4pPr marL="2438339" lvl="3"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4pPr>
            <a:lvl5pPr marL="3047924" lvl="4"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5pPr>
            <a:lvl6pPr marL="3657509" lvl="5"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6pPr>
            <a:lvl7pPr marL="4267093" lvl="6"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7pPr>
            <a:lvl8pPr marL="4876678" lvl="7"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8pPr>
            <a:lvl9pPr marL="5486263" lvl="8"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9pPr>
          </a:lstStyle>
          <a:p>
            <a:endParaRPr/>
          </a:p>
        </p:txBody>
      </p:sp>
      <p:cxnSp>
        <p:nvCxnSpPr>
          <p:cNvPr id="245" name="Google Shape;245;p46"/>
          <p:cNvCxnSpPr/>
          <p:nvPr/>
        </p:nvCxnSpPr>
        <p:spPr>
          <a:xfrm rot="10800000">
            <a:off x="-207233" y="6551000"/>
            <a:ext cx="11661200" cy="0"/>
          </a:xfrm>
          <a:prstGeom prst="straightConnector1">
            <a:avLst/>
          </a:prstGeom>
          <a:noFill/>
          <a:ln w="9525" cap="flat" cmpd="sng">
            <a:solidFill>
              <a:srgbClr val="EBD4A3"/>
            </a:solidFill>
            <a:prstDash val="solid"/>
            <a:round/>
            <a:headEnd type="none" w="med" len="med"/>
            <a:tailEnd type="none" w="med" len="med"/>
          </a:ln>
        </p:spPr>
      </p:cxnSp>
      <p:pic>
        <p:nvPicPr>
          <p:cNvPr id="246" name="Google Shape;246;p46"/>
          <p:cNvPicPr preferRelativeResize="0"/>
          <p:nvPr/>
        </p:nvPicPr>
        <p:blipFill>
          <a:blip r:embed="rId3">
            <a:alphaModFix/>
          </a:blip>
          <a:stretch>
            <a:fillRect/>
          </a:stretch>
        </p:blipFill>
        <p:spPr>
          <a:xfrm>
            <a:off x="11605350" y="6457037"/>
            <a:ext cx="339751" cy="187900"/>
          </a:xfrm>
          <a:prstGeom prst="rect">
            <a:avLst/>
          </a:prstGeom>
          <a:noFill/>
          <a:ln>
            <a:noFill/>
          </a:ln>
        </p:spPr>
      </p:pic>
    </p:spTree>
    <p:extLst>
      <p:ext uri="{BB962C8B-B14F-4D97-AF65-F5344CB8AC3E}">
        <p14:creationId xmlns:p14="http://schemas.microsoft.com/office/powerpoint/2010/main" val="351876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3">
  <p:cSld name="Section Title and Description 3">
    <p:spTree>
      <p:nvGrpSpPr>
        <p:cNvPr id="1" name="Shape 247"/>
        <p:cNvGrpSpPr/>
        <p:nvPr/>
      </p:nvGrpSpPr>
      <p:grpSpPr>
        <a:xfrm>
          <a:off x="0" y="0"/>
          <a:ext cx="0" cy="0"/>
          <a:chOff x="0" y="0"/>
          <a:chExt cx="0" cy="0"/>
        </a:xfrm>
      </p:grpSpPr>
      <p:sp>
        <p:nvSpPr>
          <p:cNvPr id="248" name="Google Shape;248;p47"/>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49" name="Google Shape;249;p47"/>
          <p:cNvPicPr preferRelativeResize="0"/>
          <p:nvPr/>
        </p:nvPicPr>
        <p:blipFill rotWithShape="1">
          <a:blip r:embed="rId2">
            <a:alphaModFix amt="10000"/>
          </a:blip>
          <a:srcRect l="55871" t="8478" r="3813" b="8478"/>
          <a:stretch/>
        </p:blipFill>
        <p:spPr>
          <a:xfrm rot="10800000">
            <a:off x="8634934" y="0"/>
            <a:ext cx="3557069" cy="6857997"/>
          </a:xfrm>
          <a:prstGeom prst="rect">
            <a:avLst/>
          </a:prstGeom>
          <a:noFill/>
          <a:ln>
            <a:noFill/>
          </a:ln>
        </p:spPr>
      </p:pic>
      <p:sp>
        <p:nvSpPr>
          <p:cNvPr id="250" name="Google Shape;250;p4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3600"/>
              <a:buFont typeface="Lexend"/>
              <a:buNone/>
              <a:defRPr sz="4800" b="1">
                <a:solidFill>
                  <a:schemeClr val="accent6"/>
                </a:solidFill>
                <a:latin typeface="Lexend"/>
                <a:ea typeface="Lexend"/>
                <a:cs typeface="Lexend"/>
                <a:sym typeface="Lexend"/>
              </a:defRPr>
            </a:lvl1pPr>
            <a:lvl2pPr lvl="1" algn="ctr">
              <a:spcBef>
                <a:spcPts val="0"/>
              </a:spcBef>
              <a:spcAft>
                <a:spcPts val="0"/>
              </a:spcAft>
              <a:buSzPts val="4200"/>
              <a:buFont typeface="Lexend"/>
              <a:buNone/>
              <a:defRPr sz="5600">
                <a:latin typeface="Lexend"/>
                <a:ea typeface="Lexend"/>
                <a:cs typeface="Lexend"/>
                <a:sym typeface="Lexend"/>
              </a:defRPr>
            </a:lvl2pPr>
            <a:lvl3pPr lvl="2" algn="ctr">
              <a:spcBef>
                <a:spcPts val="0"/>
              </a:spcBef>
              <a:spcAft>
                <a:spcPts val="0"/>
              </a:spcAft>
              <a:buSzPts val="4200"/>
              <a:buFont typeface="Lexend"/>
              <a:buNone/>
              <a:defRPr sz="5600">
                <a:latin typeface="Lexend"/>
                <a:ea typeface="Lexend"/>
                <a:cs typeface="Lexend"/>
                <a:sym typeface="Lexend"/>
              </a:defRPr>
            </a:lvl3pPr>
            <a:lvl4pPr lvl="3" algn="ctr">
              <a:spcBef>
                <a:spcPts val="0"/>
              </a:spcBef>
              <a:spcAft>
                <a:spcPts val="0"/>
              </a:spcAft>
              <a:buSzPts val="4200"/>
              <a:buFont typeface="Lexend"/>
              <a:buNone/>
              <a:defRPr sz="5600">
                <a:latin typeface="Lexend"/>
                <a:ea typeface="Lexend"/>
                <a:cs typeface="Lexend"/>
                <a:sym typeface="Lexend"/>
              </a:defRPr>
            </a:lvl4pPr>
            <a:lvl5pPr lvl="4" algn="ctr">
              <a:spcBef>
                <a:spcPts val="0"/>
              </a:spcBef>
              <a:spcAft>
                <a:spcPts val="0"/>
              </a:spcAft>
              <a:buSzPts val="4200"/>
              <a:buFont typeface="Lexend"/>
              <a:buNone/>
              <a:defRPr sz="5600">
                <a:latin typeface="Lexend"/>
                <a:ea typeface="Lexend"/>
                <a:cs typeface="Lexend"/>
                <a:sym typeface="Lexend"/>
              </a:defRPr>
            </a:lvl5pPr>
            <a:lvl6pPr lvl="5" algn="ctr">
              <a:spcBef>
                <a:spcPts val="0"/>
              </a:spcBef>
              <a:spcAft>
                <a:spcPts val="0"/>
              </a:spcAft>
              <a:buSzPts val="4200"/>
              <a:buFont typeface="Lexend"/>
              <a:buNone/>
              <a:defRPr sz="5600">
                <a:latin typeface="Lexend"/>
                <a:ea typeface="Lexend"/>
                <a:cs typeface="Lexend"/>
                <a:sym typeface="Lexend"/>
              </a:defRPr>
            </a:lvl6pPr>
            <a:lvl7pPr lvl="6" algn="ctr">
              <a:spcBef>
                <a:spcPts val="0"/>
              </a:spcBef>
              <a:spcAft>
                <a:spcPts val="0"/>
              </a:spcAft>
              <a:buSzPts val="4200"/>
              <a:buFont typeface="Lexend"/>
              <a:buNone/>
              <a:defRPr sz="5600">
                <a:latin typeface="Lexend"/>
                <a:ea typeface="Lexend"/>
                <a:cs typeface="Lexend"/>
                <a:sym typeface="Lexend"/>
              </a:defRPr>
            </a:lvl7pPr>
            <a:lvl8pPr lvl="7" algn="ctr">
              <a:spcBef>
                <a:spcPts val="0"/>
              </a:spcBef>
              <a:spcAft>
                <a:spcPts val="0"/>
              </a:spcAft>
              <a:buSzPts val="4200"/>
              <a:buFont typeface="Lexend"/>
              <a:buNone/>
              <a:defRPr sz="5600">
                <a:latin typeface="Lexend"/>
                <a:ea typeface="Lexend"/>
                <a:cs typeface="Lexend"/>
                <a:sym typeface="Lexend"/>
              </a:defRPr>
            </a:lvl8pPr>
            <a:lvl9pPr lvl="8" algn="ctr">
              <a:spcBef>
                <a:spcPts val="0"/>
              </a:spcBef>
              <a:spcAft>
                <a:spcPts val="0"/>
              </a:spcAft>
              <a:buSzPts val="4200"/>
              <a:buFont typeface="Lexend"/>
              <a:buNone/>
              <a:defRPr sz="5600">
                <a:latin typeface="Lexend"/>
                <a:ea typeface="Lexend"/>
                <a:cs typeface="Lexend"/>
                <a:sym typeface="Lexend"/>
              </a:defRPr>
            </a:lvl9pPr>
          </a:lstStyle>
          <a:p>
            <a:endParaRPr/>
          </a:p>
        </p:txBody>
      </p:sp>
      <p:sp>
        <p:nvSpPr>
          <p:cNvPr id="251" name="Google Shape;251;p4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2533">
                <a:latin typeface="Lexend"/>
                <a:ea typeface="Lexend"/>
                <a:cs typeface="Lexend"/>
                <a:sym typeface="Lexend"/>
              </a:defRPr>
            </a:lvl1pPr>
            <a:lvl2pPr lvl="1" algn="ctr">
              <a:lnSpc>
                <a:spcPct val="100000"/>
              </a:lnSpc>
              <a:spcBef>
                <a:spcPts val="0"/>
              </a:spcBef>
              <a:spcAft>
                <a:spcPts val="0"/>
              </a:spcAft>
              <a:buSzPts val="2100"/>
              <a:buFont typeface="Lexend"/>
              <a:buNone/>
              <a:defRPr sz="2800">
                <a:latin typeface="Lexend"/>
                <a:ea typeface="Lexend"/>
                <a:cs typeface="Lexend"/>
                <a:sym typeface="Lexend"/>
              </a:defRPr>
            </a:lvl2pPr>
            <a:lvl3pPr lvl="2" algn="ctr">
              <a:lnSpc>
                <a:spcPct val="100000"/>
              </a:lnSpc>
              <a:spcBef>
                <a:spcPts val="0"/>
              </a:spcBef>
              <a:spcAft>
                <a:spcPts val="0"/>
              </a:spcAft>
              <a:buSzPts val="2100"/>
              <a:buFont typeface="Lexend"/>
              <a:buNone/>
              <a:defRPr sz="2800">
                <a:latin typeface="Lexend"/>
                <a:ea typeface="Lexend"/>
                <a:cs typeface="Lexend"/>
                <a:sym typeface="Lexend"/>
              </a:defRPr>
            </a:lvl3pPr>
            <a:lvl4pPr lvl="3" algn="ctr">
              <a:lnSpc>
                <a:spcPct val="100000"/>
              </a:lnSpc>
              <a:spcBef>
                <a:spcPts val="0"/>
              </a:spcBef>
              <a:spcAft>
                <a:spcPts val="0"/>
              </a:spcAft>
              <a:buSzPts val="2100"/>
              <a:buFont typeface="Lexend"/>
              <a:buNone/>
              <a:defRPr sz="2800">
                <a:latin typeface="Lexend"/>
                <a:ea typeface="Lexend"/>
                <a:cs typeface="Lexend"/>
                <a:sym typeface="Lexend"/>
              </a:defRPr>
            </a:lvl4pPr>
            <a:lvl5pPr lvl="4" algn="ctr">
              <a:lnSpc>
                <a:spcPct val="100000"/>
              </a:lnSpc>
              <a:spcBef>
                <a:spcPts val="0"/>
              </a:spcBef>
              <a:spcAft>
                <a:spcPts val="0"/>
              </a:spcAft>
              <a:buSzPts val="2100"/>
              <a:buFont typeface="Lexend"/>
              <a:buNone/>
              <a:defRPr sz="2800">
                <a:latin typeface="Lexend"/>
                <a:ea typeface="Lexend"/>
                <a:cs typeface="Lexend"/>
                <a:sym typeface="Lexend"/>
              </a:defRPr>
            </a:lvl5pPr>
            <a:lvl6pPr lvl="5" algn="ctr">
              <a:lnSpc>
                <a:spcPct val="100000"/>
              </a:lnSpc>
              <a:spcBef>
                <a:spcPts val="0"/>
              </a:spcBef>
              <a:spcAft>
                <a:spcPts val="0"/>
              </a:spcAft>
              <a:buSzPts val="2100"/>
              <a:buFont typeface="Lexend"/>
              <a:buNone/>
              <a:defRPr sz="2800">
                <a:latin typeface="Lexend"/>
                <a:ea typeface="Lexend"/>
                <a:cs typeface="Lexend"/>
                <a:sym typeface="Lexend"/>
              </a:defRPr>
            </a:lvl6pPr>
            <a:lvl7pPr lvl="6" algn="ctr">
              <a:lnSpc>
                <a:spcPct val="100000"/>
              </a:lnSpc>
              <a:spcBef>
                <a:spcPts val="0"/>
              </a:spcBef>
              <a:spcAft>
                <a:spcPts val="0"/>
              </a:spcAft>
              <a:buSzPts val="2100"/>
              <a:buFont typeface="Lexend"/>
              <a:buNone/>
              <a:defRPr sz="2800">
                <a:latin typeface="Lexend"/>
                <a:ea typeface="Lexend"/>
                <a:cs typeface="Lexend"/>
                <a:sym typeface="Lexend"/>
              </a:defRPr>
            </a:lvl7pPr>
            <a:lvl8pPr lvl="7" algn="ctr">
              <a:lnSpc>
                <a:spcPct val="100000"/>
              </a:lnSpc>
              <a:spcBef>
                <a:spcPts val="0"/>
              </a:spcBef>
              <a:spcAft>
                <a:spcPts val="0"/>
              </a:spcAft>
              <a:buSzPts val="2100"/>
              <a:buFont typeface="Lexend"/>
              <a:buNone/>
              <a:defRPr sz="2800">
                <a:latin typeface="Lexend"/>
                <a:ea typeface="Lexend"/>
                <a:cs typeface="Lexend"/>
                <a:sym typeface="Lexend"/>
              </a:defRPr>
            </a:lvl8pPr>
            <a:lvl9pPr lvl="8" algn="ctr">
              <a:lnSpc>
                <a:spcPct val="100000"/>
              </a:lnSpc>
              <a:spcBef>
                <a:spcPts val="0"/>
              </a:spcBef>
              <a:spcAft>
                <a:spcPts val="0"/>
              </a:spcAft>
              <a:buSzPts val="2100"/>
              <a:buFont typeface="Lexend"/>
              <a:buNone/>
              <a:defRPr sz="2800">
                <a:latin typeface="Lexend"/>
                <a:ea typeface="Lexend"/>
                <a:cs typeface="Lexend"/>
                <a:sym typeface="Lexend"/>
              </a:defRPr>
            </a:lvl9pPr>
          </a:lstStyle>
          <a:p>
            <a:endParaRPr/>
          </a:p>
        </p:txBody>
      </p:sp>
      <p:sp>
        <p:nvSpPr>
          <p:cNvPr id="252" name="Google Shape;252;p47"/>
          <p:cNvSpPr txBox="1">
            <a:spLocks noGrp="1"/>
          </p:cNvSpPr>
          <p:nvPr>
            <p:ph type="body" idx="2"/>
          </p:nvPr>
        </p:nvSpPr>
        <p:spPr>
          <a:xfrm>
            <a:off x="6477400" y="1536633"/>
            <a:ext cx="53332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1pPr>
            <a:lvl2pPr marL="1219170" lvl="1"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2pPr>
            <a:lvl3pPr marL="1828754" lvl="2"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3pPr>
            <a:lvl4pPr marL="2438339" lvl="3"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4pPr>
            <a:lvl5pPr marL="3047924" lvl="4"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5pPr>
            <a:lvl6pPr marL="3657509" lvl="5"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6pPr>
            <a:lvl7pPr marL="4267093" lvl="6"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7pPr>
            <a:lvl8pPr marL="4876678" lvl="7"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8pPr>
            <a:lvl9pPr marL="5486263" lvl="8"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9pPr>
          </a:lstStyle>
          <a:p>
            <a:endParaRPr/>
          </a:p>
        </p:txBody>
      </p:sp>
      <p:cxnSp>
        <p:nvCxnSpPr>
          <p:cNvPr id="253" name="Google Shape;253;p47"/>
          <p:cNvCxnSpPr/>
          <p:nvPr/>
        </p:nvCxnSpPr>
        <p:spPr>
          <a:xfrm rot="10800000">
            <a:off x="-207233" y="6551000"/>
            <a:ext cx="11661200" cy="0"/>
          </a:xfrm>
          <a:prstGeom prst="straightConnector1">
            <a:avLst/>
          </a:prstGeom>
          <a:noFill/>
          <a:ln w="9525" cap="flat" cmpd="sng">
            <a:solidFill>
              <a:srgbClr val="EBD4A3"/>
            </a:solidFill>
            <a:prstDash val="solid"/>
            <a:round/>
            <a:headEnd type="none" w="med" len="med"/>
            <a:tailEnd type="none" w="med" len="med"/>
          </a:ln>
        </p:spPr>
      </p:cxnSp>
      <p:pic>
        <p:nvPicPr>
          <p:cNvPr id="254" name="Google Shape;254;p47"/>
          <p:cNvPicPr preferRelativeResize="0"/>
          <p:nvPr/>
        </p:nvPicPr>
        <p:blipFill>
          <a:blip r:embed="rId3">
            <a:alphaModFix/>
          </a:blip>
          <a:stretch>
            <a:fillRect/>
          </a:stretch>
        </p:blipFill>
        <p:spPr>
          <a:xfrm>
            <a:off x="11605350" y="6457037"/>
            <a:ext cx="339751" cy="187900"/>
          </a:xfrm>
          <a:prstGeom prst="rect">
            <a:avLst/>
          </a:prstGeom>
          <a:noFill/>
          <a:ln>
            <a:noFill/>
          </a:ln>
        </p:spPr>
      </p:pic>
    </p:spTree>
    <p:extLst>
      <p:ext uri="{BB962C8B-B14F-4D97-AF65-F5344CB8AC3E}">
        <p14:creationId xmlns:p14="http://schemas.microsoft.com/office/powerpoint/2010/main" val="1589421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4">
  <p:cSld name="Section Title and Description 4">
    <p:spTree>
      <p:nvGrpSpPr>
        <p:cNvPr id="1" name="Shape 255"/>
        <p:cNvGrpSpPr/>
        <p:nvPr/>
      </p:nvGrpSpPr>
      <p:grpSpPr>
        <a:xfrm>
          <a:off x="0" y="0"/>
          <a:ext cx="0" cy="0"/>
          <a:chOff x="0" y="0"/>
          <a:chExt cx="0" cy="0"/>
        </a:xfrm>
      </p:grpSpPr>
      <p:sp>
        <p:nvSpPr>
          <p:cNvPr id="256" name="Google Shape;256;p48"/>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7" name="Google Shape;257;p48"/>
          <p:cNvPicPr preferRelativeResize="0"/>
          <p:nvPr/>
        </p:nvPicPr>
        <p:blipFill rotWithShape="1">
          <a:blip r:embed="rId2">
            <a:alphaModFix amt="10000"/>
          </a:blip>
          <a:srcRect l="55871" t="8478" r="3813" b="8478"/>
          <a:stretch/>
        </p:blipFill>
        <p:spPr>
          <a:xfrm rot="10800000">
            <a:off x="8634934" y="0"/>
            <a:ext cx="3557069" cy="6857997"/>
          </a:xfrm>
          <a:prstGeom prst="rect">
            <a:avLst/>
          </a:prstGeom>
          <a:noFill/>
          <a:ln>
            <a:noFill/>
          </a:ln>
        </p:spPr>
      </p:pic>
      <p:sp>
        <p:nvSpPr>
          <p:cNvPr id="258" name="Google Shape;258;p48"/>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3600"/>
              <a:buFont typeface="Lexend"/>
              <a:buNone/>
              <a:defRPr sz="4800" b="1">
                <a:solidFill>
                  <a:schemeClr val="accent4"/>
                </a:solidFill>
                <a:latin typeface="Lexend"/>
                <a:ea typeface="Lexend"/>
                <a:cs typeface="Lexend"/>
                <a:sym typeface="Lexend"/>
              </a:defRPr>
            </a:lvl1pPr>
            <a:lvl2pPr lvl="1" algn="ctr">
              <a:spcBef>
                <a:spcPts val="0"/>
              </a:spcBef>
              <a:spcAft>
                <a:spcPts val="0"/>
              </a:spcAft>
              <a:buSzPts val="4200"/>
              <a:buFont typeface="Lexend"/>
              <a:buNone/>
              <a:defRPr sz="5600">
                <a:latin typeface="Lexend"/>
                <a:ea typeface="Lexend"/>
                <a:cs typeface="Lexend"/>
                <a:sym typeface="Lexend"/>
              </a:defRPr>
            </a:lvl2pPr>
            <a:lvl3pPr lvl="2" algn="ctr">
              <a:spcBef>
                <a:spcPts val="0"/>
              </a:spcBef>
              <a:spcAft>
                <a:spcPts val="0"/>
              </a:spcAft>
              <a:buSzPts val="4200"/>
              <a:buFont typeface="Lexend"/>
              <a:buNone/>
              <a:defRPr sz="5600">
                <a:latin typeface="Lexend"/>
                <a:ea typeface="Lexend"/>
                <a:cs typeface="Lexend"/>
                <a:sym typeface="Lexend"/>
              </a:defRPr>
            </a:lvl3pPr>
            <a:lvl4pPr lvl="3" algn="ctr">
              <a:spcBef>
                <a:spcPts val="0"/>
              </a:spcBef>
              <a:spcAft>
                <a:spcPts val="0"/>
              </a:spcAft>
              <a:buSzPts val="4200"/>
              <a:buFont typeface="Lexend"/>
              <a:buNone/>
              <a:defRPr sz="5600">
                <a:latin typeface="Lexend"/>
                <a:ea typeface="Lexend"/>
                <a:cs typeface="Lexend"/>
                <a:sym typeface="Lexend"/>
              </a:defRPr>
            </a:lvl4pPr>
            <a:lvl5pPr lvl="4" algn="ctr">
              <a:spcBef>
                <a:spcPts val="0"/>
              </a:spcBef>
              <a:spcAft>
                <a:spcPts val="0"/>
              </a:spcAft>
              <a:buSzPts val="4200"/>
              <a:buFont typeface="Lexend"/>
              <a:buNone/>
              <a:defRPr sz="5600">
                <a:latin typeface="Lexend"/>
                <a:ea typeface="Lexend"/>
                <a:cs typeface="Lexend"/>
                <a:sym typeface="Lexend"/>
              </a:defRPr>
            </a:lvl5pPr>
            <a:lvl6pPr lvl="5" algn="ctr">
              <a:spcBef>
                <a:spcPts val="0"/>
              </a:spcBef>
              <a:spcAft>
                <a:spcPts val="0"/>
              </a:spcAft>
              <a:buSzPts val="4200"/>
              <a:buFont typeface="Lexend"/>
              <a:buNone/>
              <a:defRPr sz="5600">
                <a:latin typeface="Lexend"/>
                <a:ea typeface="Lexend"/>
                <a:cs typeface="Lexend"/>
                <a:sym typeface="Lexend"/>
              </a:defRPr>
            </a:lvl6pPr>
            <a:lvl7pPr lvl="6" algn="ctr">
              <a:spcBef>
                <a:spcPts val="0"/>
              </a:spcBef>
              <a:spcAft>
                <a:spcPts val="0"/>
              </a:spcAft>
              <a:buSzPts val="4200"/>
              <a:buFont typeface="Lexend"/>
              <a:buNone/>
              <a:defRPr sz="5600">
                <a:latin typeface="Lexend"/>
                <a:ea typeface="Lexend"/>
                <a:cs typeface="Lexend"/>
                <a:sym typeface="Lexend"/>
              </a:defRPr>
            </a:lvl7pPr>
            <a:lvl8pPr lvl="7" algn="ctr">
              <a:spcBef>
                <a:spcPts val="0"/>
              </a:spcBef>
              <a:spcAft>
                <a:spcPts val="0"/>
              </a:spcAft>
              <a:buSzPts val="4200"/>
              <a:buFont typeface="Lexend"/>
              <a:buNone/>
              <a:defRPr sz="5600">
                <a:latin typeface="Lexend"/>
                <a:ea typeface="Lexend"/>
                <a:cs typeface="Lexend"/>
                <a:sym typeface="Lexend"/>
              </a:defRPr>
            </a:lvl8pPr>
            <a:lvl9pPr lvl="8" algn="ctr">
              <a:spcBef>
                <a:spcPts val="0"/>
              </a:spcBef>
              <a:spcAft>
                <a:spcPts val="0"/>
              </a:spcAft>
              <a:buSzPts val="4200"/>
              <a:buFont typeface="Lexend"/>
              <a:buNone/>
              <a:defRPr sz="5600">
                <a:latin typeface="Lexend"/>
                <a:ea typeface="Lexend"/>
                <a:cs typeface="Lexend"/>
                <a:sym typeface="Lexend"/>
              </a:defRPr>
            </a:lvl9pPr>
          </a:lstStyle>
          <a:p>
            <a:endParaRPr/>
          </a:p>
        </p:txBody>
      </p:sp>
      <p:sp>
        <p:nvSpPr>
          <p:cNvPr id="259" name="Google Shape;259;p48"/>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2533">
                <a:latin typeface="Lexend"/>
                <a:ea typeface="Lexend"/>
                <a:cs typeface="Lexend"/>
                <a:sym typeface="Lexend"/>
              </a:defRPr>
            </a:lvl1pPr>
            <a:lvl2pPr lvl="1" algn="ctr">
              <a:lnSpc>
                <a:spcPct val="100000"/>
              </a:lnSpc>
              <a:spcBef>
                <a:spcPts val="0"/>
              </a:spcBef>
              <a:spcAft>
                <a:spcPts val="0"/>
              </a:spcAft>
              <a:buSzPts val="2100"/>
              <a:buFont typeface="Lexend"/>
              <a:buNone/>
              <a:defRPr sz="2800">
                <a:latin typeface="Lexend"/>
                <a:ea typeface="Lexend"/>
                <a:cs typeface="Lexend"/>
                <a:sym typeface="Lexend"/>
              </a:defRPr>
            </a:lvl2pPr>
            <a:lvl3pPr lvl="2" algn="ctr">
              <a:lnSpc>
                <a:spcPct val="100000"/>
              </a:lnSpc>
              <a:spcBef>
                <a:spcPts val="0"/>
              </a:spcBef>
              <a:spcAft>
                <a:spcPts val="0"/>
              </a:spcAft>
              <a:buSzPts val="2100"/>
              <a:buFont typeface="Lexend"/>
              <a:buNone/>
              <a:defRPr sz="2800">
                <a:latin typeface="Lexend"/>
                <a:ea typeface="Lexend"/>
                <a:cs typeface="Lexend"/>
                <a:sym typeface="Lexend"/>
              </a:defRPr>
            </a:lvl3pPr>
            <a:lvl4pPr lvl="3" algn="ctr">
              <a:lnSpc>
                <a:spcPct val="100000"/>
              </a:lnSpc>
              <a:spcBef>
                <a:spcPts val="0"/>
              </a:spcBef>
              <a:spcAft>
                <a:spcPts val="0"/>
              </a:spcAft>
              <a:buSzPts val="2100"/>
              <a:buFont typeface="Lexend"/>
              <a:buNone/>
              <a:defRPr sz="2800">
                <a:latin typeface="Lexend"/>
                <a:ea typeface="Lexend"/>
                <a:cs typeface="Lexend"/>
                <a:sym typeface="Lexend"/>
              </a:defRPr>
            </a:lvl4pPr>
            <a:lvl5pPr lvl="4" algn="ctr">
              <a:lnSpc>
                <a:spcPct val="100000"/>
              </a:lnSpc>
              <a:spcBef>
                <a:spcPts val="0"/>
              </a:spcBef>
              <a:spcAft>
                <a:spcPts val="0"/>
              </a:spcAft>
              <a:buSzPts val="2100"/>
              <a:buFont typeface="Lexend"/>
              <a:buNone/>
              <a:defRPr sz="2800">
                <a:latin typeface="Lexend"/>
                <a:ea typeface="Lexend"/>
                <a:cs typeface="Lexend"/>
                <a:sym typeface="Lexend"/>
              </a:defRPr>
            </a:lvl5pPr>
            <a:lvl6pPr lvl="5" algn="ctr">
              <a:lnSpc>
                <a:spcPct val="100000"/>
              </a:lnSpc>
              <a:spcBef>
                <a:spcPts val="0"/>
              </a:spcBef>
              <a:spcAft>
                <a:spcPts val="0"/>
              </a:spcAft>
              <a:buSzPts val="2100"/>
              <a:buFont typeface="Lexend"/>
              <a:buNone/>
              <a:defRPr sz="2800">
                <a:latin typeface="Lexend"/>
                <a:ea typeface="Lexend"/>
                <a:cs typeface="Lexend"/>
                <a:sym typeface="Lexend"/>
              </a:defRPr>
            </a:lvl6pPr>
            <a:lvl7pPr lvl="6" algn="ctr">
              <a:lnSpc>
                <a:spcPct val="100000"/>
              </a:lnSpc>
              <a:spcBef>
                <a:spcPts val="0"/>
              </a:spcBef>
              <a:spcAft>
                <a:spcPts val="0"/>
              </a:spcAft>
              <a:buSzPts val="2100"/>
              <a:buFont typeface="Lexend"/>
              <a:buNone/>
              <a:defRPr sz="2800">
                <a:latin typeface="Lexend"/>
                <a:ea typeface="Lexend"/>
                <a:cs typeface="Lexend"/>
                <a:sym typeface="Lexend"/>
              </a:defRPr>
            </a:lvl7pPr>
            <a:lvl8pPr lvl="7" algn="ctr">
              <a:lnSpc>
                <a:spcPct val="100000"/>
              </a:lnSpc>
              <a:spcBef>
                <a:spcPts val="0"/>
              </a:spcBef>
              <a:spcAft>
                <a:spcPts val="0"/>
              </a:spcAft>
              <a:buSzPts val="2100"/>
              <a:buFont typeface="Lexend"/>
              <a:buNone/>
              <a:defRPr sz="2800">
                <a:latin typeface="Lexend"/>
                <a:ea typeface="Lexend"/>
                <a:cs typeface="Lexend"/>
                <a:sym typeface="Lexend"/>
              </a:defRPr>
            </a:lvl8pPr>
            <a:lvl9pPr lvl="8" algn="ctr">
              <a:lnSpc>
                <a:spcPct val="100000"/>
              </a:lnSpc>
              <a:spcBef>
                <a:spcPts val="0"/>
              </a:spcBef>
              <a:spcAft>
                <a:spcPts val="0"/>
              </a:spcAft>
              <a:buSzPts val="2100"/>
              <a:buFont typeface="Lexend"/>
              <a:buNone/>
              <a:defRPr sz="2800">
                <a:latin typeface="Lexend"/>
                <a:ea typeface="Lexend"/>
                <a:cs typeface="Lexend"/>
                <a:sym typeface="Lexend"/>
              </a:defRPr>
            </a:lvl9pPr>
          </a:lstStyle>
          <a:p>
            <a:endParaRPr/>
          </a:p>
        </p:txBody>
      </p:sp>
      <p:sp>
        <p:nvSpPr>
          <p:cNvPr id="260" name="Google Shape;260;p48"/>
          <p:cNvSpPr txBox="1">
            <a:spLocks noGrp="1"/>
          </p:cNvSpPr>
          <p:nvPr>
            <p:ph type="body" idx="2"/>
          </p:nvPr>
        </p:nvSpPr>
        <p:spPr>
          <a:xfrm>
            <a:off x="6477400" y="1536633"/>
            <a:ext cx="53332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1pPr>
            <a:lvl2pPr marL="1219170" lvl="1"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2pPr>
            <a:lvl3pPr marL="1828754" lvl="2"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3pPr>
            <a:lvl4pPr marL="2438339" lvl="3"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4pPr>
            <a:lvl5pPr marL="3047924" lvl="4"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5pPr>
            <a:lvl6pPr marL="3657509" lvl="5"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6pPr>
            <a:lvl7pPr marL="4267093" lvl="6"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7pPr>
            <a:lvl8pPr marL="4876678" lvl="7"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8pPr>
            <a:lvl9pPr marL="5486263" lvl="8"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9pPr>
          </a:lstStyle>
          <a:p>
            <a:endParaRPr/>
          </a:p>
        </p:txBody>
      </p:sp>
      <p:cxnSp>
        <p:nvCxnSpPr>
          <p:cNvPr id="261" name="Google Shape;261;p48"/>
          <p:cNvCxnSpPr/>
          <p:nvPr/>
        </p:nvCxnSpPr>
        <p:spPr>
          <a:xfrm rot="10800000">
            <a:off x="-207233" y="6551000"/>
            <a:ext cx="11661200" cy="0"/>
          </a:xfrm>
          <a:prstGeom prst="straightConnector1">
            <a:avLst/>
          </a:prstGeom>
          <a:noFill/>
          <a:ln w="9525" cap="flat" cmpd="sng">
            <a:solidFill>
              <a:srgbClr val="EBD4A3"/>
            </a:solidFill>
            <a:prstDash val="solid"/>
            <a:round/>
            <a:headEnd type="none" w="med" len="med"/>
            <a:tailEnd type="none" w="med" len="med"/>
          </a:ln>
        </p:spPr>
      </p:cxnSp>
      <p:pic>
        <p:nvPicPr>
          <p:cNvPr id="262" name="Google Shape;262;p48"/>
          <p:cNvPicPr preferRelativeResize="0"/>
          <p:nvPr/>
        </p:nvPicPr>
        <p:blipFill>
          <a:blip r:embed="rId3">
            <a:alphaModFix/>
          </a:blip>
          <a:stretch>
            <a:fillRect/>
          </a:stretch>
        </p:blipFill>
        <p:spPr>
          <a:xfrm>
            <a:off x="11605350" y="6457037"/>
            <a:ext cx="339751" cy="187900"/>
          </a:xfrm>
          <a:prstGeom prst="rect">
            <a:avLst/>
          </a:prstGeom>
          <a:noFill/>
          <a:ln>
            <a:noFill/>
          </a:ln>
        </p:spPr>
      </p:pic>
    </p:spTree>
    <p:extLst>
      <p:ext uri="{BB962C8B-B14F-4D97-AF65-F5344CB8AC3E}">
        <p14:creationId xmlns:p14="http://schemas.microsoft.com/office/powerpoint/2010/main" val="3448170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5">
  <p:cSld name="Section Title and Description 5">
    <p:spTree>
      <p:nvGrpSpPr>
        <p:cNvPr id="1" name="Shape 263"/>
        <p:cNvGrpSpPr/>
        <p:nvPr/>
      </p:nvGrpSpPr>
      <p:grpSpPr>
        <a:xfrm>
          <a:off x="0" y="0"/>
          <a:ext cx="0" cy="0"/>
          <a:chOff x="0" y="0"/>
          <a:chExt cx="0" cy="0"/>
        </a:xfrm>
      </p:grpSpPr>
      <p:sp>
        <p:nvSpPr>
          <p:cNvPr id="264" name="Google Shape;264;p49"/>
          <p:cNvSpPr/>
          <p:nvPr/>
        </p:nvSpPr>
        <p:spPr>
          <a:xfrm>
            <a:off x="6096000" y="-167"/>
            <a:ext cx="6096000" cy="6858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5" name="Google Shape;265;p49"/>
          <p:cNvPicPr preferRelativeResize="0"/>
          <p:nvPr/>
        </p:nvPicPr>
        <p:blipFill rotWithShape="1">
          <a:blip r:embed="rId2">
            <a:alphaModFix amt="10000"/>
          </a:blip>
          <a:srcRect l="55871" t="8478" r="3813" b="8478"/>
          <a:stretch/>
        </p:blipFill>
        <p:spPr>
          <a:xfrm rot="10800000">
            <a:off x="8634934" y="0"/>
            <a:ext cx="3557069" cy="6857997"/>
          </a:xfrm>
          <a:prstGeom prst="rect">
            <a:avLst/>
          </a:prstGeom>
          <a:noFill/>
          <a:ln>
            <a:noFill/>
          </a:ln>
        </p:spPr>
      </p:pic>
      <p:sp>
        <p:nvSpPr>
          <p:cNvPr id="266" name="Google Shape;266;p4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5"/>
              </a:buClr>
              <a:buSzPts val="3600"/>
              <a:buFont typeface="Lexend"/>
              <a:buNone/>
              <a:defRPr sz="4800" b="1">
                <a:solidFill>
                  <a:schemeClr val="accent5"/>
                </a:solidFill>
                <a:latin typeface="Lexend"/>
                <a:ea typeface="Lexend"/>
                <a:cs typeface="Lexend"/>
                <a:sym typeface="Lexend"/>
              </a:defRPr>
            </a:lvl1pPr>
            <a:lvl2pPr lvl="1" algn="ctr">
              <a:spcBef>
                <a:spcPts val="0"/>
              </a:spcBef>
              <a:spcAft>
                <a:spcPts val="0"/>
              </a:spcAft>
              <a:buSzPts val="4200"/>
              <a:buFont typeface="Lexend"/>
              <a:buNone/>
              <a:defRPr sz="5600">
                <a:latin typeface="Lexend"/>
                <a:ea typeface="Lexend"/>
                <a:cs typeface="Lexend"/>
                <a:sym typeface="Lexend"/>
              </a:defRPr>
            </a:lvl2pPr>
            <a:lvl3pPr lvl="2" algn="ctr">
              <a:spcBef>
                <a:spcPts val="0"/>
              </a:spcBef>
              <a:spcAft>
                <a:spcPts val="0"/>
              </a:spcAft>
              <a:buSzPts val="4200"/>
              <a:buFont typeface="Lexend"/>
              <a:buNone/>
              <a:defRPr sz="5600">
                <a:latin typeface="Lexend"/>
                <a:ea typeface="Lexend"/>
                <a:cs typeface="Lexend"/>
                <a:sym typeface="Lexend"/>
              </a:defRPr>
            </a:lvl3pPr>
            <a:lvl4pPr lvl="3" algn="ctr">
              <a:spcBef>
                <a:spcPts val="0"/>
              </a:spcBef>
              <a:spcAft>
                <a:spcPts val="0"/>
              </a:spcAft>
              <a:buSzPts val="4200"/>
              <a:buFont typeface="Lexend"/>
              <a:buNone/>
              <a:defRPr sz="5600">
                <a:latin typeface="Lexend"/>
                <a:ea typeface="Lexend"/>
                <a:cs typeface="Lexend"/>
                <a:sym typeface="Lexend"/>
              </a:defRPr>
            </a:lvl4pPr>
            <a:lvl5pPr lvl="4" algn="ctr">
              <a:spcBef>
                <a:spcPts val="0"/>
              </a:spcBef>
              <a:spcAft>
                <a:spcPts val="0"/>
              </a:spcAft>
              <a:buSzPts val="4200"/>
              <a:buFont typeface="Lexend"/>
              <a:buNone/>
              <a:defRPr sz="5600">
                <a:latin typeface="Lexend"/>
                <a:ea typeface="Lexend"/>
                <a:cs typeface="Lexend"/>
                <a:sym typeface="Lexend"/>
              </a:defRPr>
            </a:lvl5pPr>
            <a:lvl6pPr lvl="5" algn="ctr">
              <a:spcBef>
                <a:spcPts val="0"/>
              </a:spcBef>
              <a:spcAft>
                <a:spcPts val="0"/>
              </a:spcAft>
              <a:buSzPts val="4200"/>
              <a:buFont typeface="Lexend"/>
              <a:buNone/>
              <a:defRPr sz="5600">
                <a:latin typeface="Lexend"/>
                <a:ea typeface="Lexend"/>
                <a:cs typeface="Lexend"/>
                <a:sym typeface="Lexend"/>
              </a:defRPr>
            </a:lvl6pPr>
            <a:lvl7pPr lvl="6" algn="ctr">
              <a:spcBef>
                <a:spcPts val="0"/>
              </a:spcBef>
              <a:spcAft>
                <a:spcPts val="0"/>
              </a:spcAft>
              <a:buSzPts val="4200"/>
              <a:buFont typeface="Lexend"/>
              <a:buNone/>
              <a:defRPr sz="5600">
                <a:latin typeface="Lexend"/>
                <a:ea typeface="Lexend"/>
                <a:cs typeface="Lexend"/>
                <a:sym typeface="Lexend"/>
              </a:defRPr>
            </a:lvl7pPr>
            <a:lvl8pPr lvl="7" algn="ctr">
              <a:spcBef>
                <a:spcPts val="0"/>
              </a:spcBef>
              <a:spcAft>
                <a:spcPts val="0"/>
              </a:spcAft>
              <a:buSzPts val="4200"/>
              <a:buFont typeface="Lexend"/>
              <a:buNone/>
              <a:defRPr sz="5600">
                <a:latin typeface="Lexend"/>
                <a:ea typeface="Lexend"/>
                <a:cs typeface="Lexend"/>
                <a:sym typeface="Lexend"/>
              </a:defRPr>
            </a:lvl8pPr>
            <a:lvl9pPr lvl="8" algn="ctr">
              <a:spcBef>
                <a:spcPts val="0"/>
              </a:spcBef>
              <a:spcAft>
                <a:spcPts val="0"/>
              </a:spcAft>
              <a:buSzPts val="4200"/>
              <a:buFont typeface="Lexend"/>
              <a:buNone/>
              <a:defRPr sz="5600">
                <a:latin typeface="Lexend"/>
                <a:ea typeface="Lexend"/>
                <a:cs typeface="Lexend"/>
                <a:sym typeface="Lexend"/>
              </a:defRPr>
            </a:lvl9pPr>
          </a:lstStyle>
          <a:p>
            <a:endParaRPr/>
          </a:p>
        </p:txBody>
      </p:sp>
      <p:sp>
        <p:nvSpPr>
          <p:cNvPr id="267" name="Google Shape;267;p4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2533">
                <a:latin typeface="Lexend"/>
                <a:ea typeface="Lexend"/>
                <a:cs typeface="Lexend"/>
                <a:sym typeface="Lexend"/>
              </a:defRPr>
            </a:lvl1pPr>
            <a:lvl2pPr lvl="1" algn="ctr">
              <a:lnSpc>
                <a:spcPct val="100000"/>
              </a:lnSpc>
              <a:spcBef>
                <a:spcPts val="0"/>
              </a:spcBef>
              <a:spcAft>
                <a:spcPts val="0"/>
              </a:spcAft>
              <a:buSzPts val="2100"/>
              <a:buFont typeface="Lexend"/>
              <a:buNone/>
              <a:defRPr sz="2800">
                <a:latin typeface="Lexend"/>
                <a:ea typeface="Lexend"/>
                <a:cs typeface="Lexend"/>
                <a:sym typeface="Lexend"/>
              </a:defRPr>
            </a:lvl2pPr>
            <a:lvl3pPr lvl="2" algn="ctr">
              <a:lnSpc>
                <a:spcPct val="100000"/>
              </a:lnSpc>
              <a:spcBef>
                <a:spcPts val="0"/>
              </a:spcBef>
              <a:spcAft>
                <a:spcPts val="0"/>
              </a:spcAft>
              <a:buSzPts val="2100"/>
              <a:buFont typeface="Lexend"/>
              <a:buNone/>
              <a:defRPr sz="2800">
                <a:latin typeface="Lexend"/>
                <a:ea typeface="Lexend"/>
                <a:cs typeface="Lexend"/>
                <a:sym typeface="Lexend"/>
              </a:defRPr>
            </a:lvl3pPr>
            <a:lvl4pPr lvl="3" algn="ctr">
              <a:lnSpc>
                <a:spcPct val="100000"/>
              </a:lnSpc>
              <a:spcBef>
                <a:spcPts val="0"/>
              </a:spcBef>
              <a:spcAft>
                <a:spcPts val="0"/>
              </a:spcAft>
              <a:buSzPts val="2100"/>
              <a:buFont typeface="Lexend"/>
              <a:buNone/>
              <a:defRPr sz="2800">
                <a:latin typeface="Lexend"/>
                <a:ea typeface="Lexend"/>
                <a:cs typeface="Lexend"/>
                <a:sym typeface="Lexend"/>
              </a:defRPr>
            </a:lvl4pPr>
            <a:lvl5pPr lvl="4" algn="ctr">
              <a:lnSpc>
                <a:spcPct val="100000"/>
              </a:lnSpc>
              <a:spcBef>
                <a:spcPts val="0"/>
              </a:spcBef>
              <a:spcAft>
                <a:spcPts val="0"/>
              </a:spcAft>
              <a:buSzPts val="2100"/>
              <a:buFont typeface="Lexend"/>
              <a:buNone/>
              <a:defRPr sz="2800">
                <a:latin typeface="Lexend"/>
                <a:ea typeface="Lexend"/>
                <a:cs typeface="Lexend"/>
                <a:sym typeface="Lexend"/>
              </a:defRPr>
            </a:lvl5pPr>
            <a:lvl6pPr lvl="5" algn="ctr">
              <a:lnSpc>
                <a:spcPct val="100000"/>
              </a:lnSpc>
              <a:spcBef>
                <a:spcPts val="0"/>
              </a:spcBef>
              <a:spcAft>
                <a:spcPts val="0"/>
              </a:spcAft>
              <a:buSzPts val="2100"/>
              <a:buFont typeface="Lexend"/>
              <a:buNone/>
              <a:defRPr sz="2800">
                <a:latin typeface="Lexend"/>
                <a:ea typeface="Lexend"/>
                <a:cs typeface="Lexend"/>
                <a:sym typeface="Lexend"/>
              </a:defRPr>
            </a:lvl6pPr>
            <a:lvl7pPr lvl="6" algn="ctr">
              <a:lnSpc>
                <a:spcPct val="100000"/>
              </a:lnSpc>
              <a:spcBef>
                <a:spcPts val="0"/>
              </a:spcBef>
              <a:spcAft>
                <a:spcPts val="0"/>
              </a:spcAft>
              <a:buSzPts val="2100"/>
              <a:buFont typeface="Lexend"/>
              <a:buNone/>
              <a:defRPr sz="2800">
                <a:latin typeface="Lexend"/>
                <a:ea typeface="Lexend"/>
                <a:cs typeface="Lexend"/>
                <a:sym typeface="Lexend"/>
              </a:defRPr>
            </a:lvl7pPr>
            <a:lvl8pPr lvl="7" algn="ctr">
              <a:lnSpc>
                <a:spcPct val="100000"/>
              </a:lnSpc>
              <a:spcBef>
                <a:spcPts val="0"/>
              </a:spcBef>
              <a:spcAft>
                <a:spcPts val="0"/>
              </a:spcAft>
              <a:buSzPts val="2100"/>
              <a:buFont typeface="Lexend"/>
              <a:buNone/>
              <a:defRPr sz="2800">
                <a:latin typeface="Lexend"/>
                <a:ea typeface="Lexend"/>
                <a:cs typeface="Lexend"/>
                <a:sym typeface="Lexend"/>
              </a:defRPr>
            </a:lvl8pPr>
            <a:lvl9pPr lvl="8" algn="ctr">
              <a:lnSpc>
                <a:spcPct val="100000"/>
              </a:lnSpc>
              <a:spcBef>
                <a:spcPts val="0"/>
              </a:spcBef>
              <a:spcAft>
                <a:spcPts val="0"/>
              </a:spcAft>
              <a:buSzPts val="2100"/>
              <a:buFont typeface="Lexend"/>
              <a:buNone/>
              <a:defRPr sz="2800">
                <a:latin typeface="Lexend"/>
                <a:ea typeface="Lexend"/>
                <a:cs typeface="Lexend"/>
                <a:sym typeface="Lexend"/>
              </a:defRPr>
            </a:lvl9pPr>
          </a:lstStyle>
          <a:p>
            <a:endParaRPr/>
          </a:p>
        </p:txBody>
      </p:sp>
      <p:sp>
        <p:nvSpPr>
          <p:cNvPr id="268" name="Google Shape;268;p49"/>
          <p:cNvSpPr txBox="1">
            <a:spLocks noGrp="1"/>
          </p:cNvSpPr>
          <p:nvPr>
            <p:ph type="body" idx="2"/>
          </p:nvPr>
        </p:nvSpPr>
        <p:spPr>
          <a:xfrm>
            <a:off x="6477400" y="1536633"/>
            <a:ext cx="53332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1pPr>
            <a:lvl2pPr marL="1219170" lvl="1"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2pPr>
            <a:lvl3pPr marL="1828754" lvl="2"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3pPr>
            <a:lvl4pPr marL="2438339" lvl="3"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4pPr>
            <a:lvl5pPr marL="3047924" lvl="4"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5pPr>
            <a:lvl6pPr marL="3657509" lvl="5"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6pPr>
            <a:lvl7pPr marL="4267093" lvl="6"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7pPr>
            <a:lvl8pPr marL="4876678" lvl="7"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8pPr>
            <a:lvl9pPr marL="5486263" lvl="8" indent="-440256">
              <a:spcBef>
                <a:spcPts val="0"/>
              </a:spcBef>
              <a:spcAft>
                <a:spcPts val="0"/>
              </a:spcAft>
              <a:buClr>
                <a:schemeClr val="lt1"/>
              </a:buClr>
              <a:buSzPts val="1600"/>
              <a:buFont typeface="Lexend"/>
              <a:buChar char="■"/>
              <a:defRPr sz="2133">
                <a:solidFill>
                  <a:schemeClr val="lt1"/>
                </a:solidFill>
                <a:latin typeface="Lexend"/>
                <a:ea typeface="Lexend"/>
                <a:cs typeface="Lexend"/>
                <a:sym typeface="Lexend"/>
              </a:defRPr>
            </a:lvl9pPr>
          </a:lstStyle>
          <a:p>
            <a:endParaRPr/>
          </a:p>
        </p:txBody>
      </p:sp>
      <p:cxnSp>
        <p:nvCxnSpPr>
          <p:cNvPr id="269" name="Google Shape;269;p49"/>
          <p:cNvCxnSpPr/>
          <p:nvPr/>
        </p:nvCxnSpPr>
        <p:spPr>
          <a:xfrm rot="10800000">
            <a:off x="-207233" y="6551000"/>
            <a:ext cx="11661200" cy="0"/>
          </a:xfrm>
          <a:prstGeom prst="straightConnector1">
            <a:avLst/>
          </a:prstGeom>
          <a:noFill/>
          <a:ln w="9525" cap="flat" cmpd="sng">
            <a:solidFill>
              <a:srgbClr val="EBD4A3"/>
            </a:solidFill>
            <a:prstDash val="solid"/>
            <a:round/>
            <a:headEnd type="none" w="med" len="med"/>
            <a:tailEnd type="none" w="med" len="med"/>
          </a:ln>
        </p:spPr>
      </p:cxnSp>
      <p:pic>
        <p:nvPicPr>
          <p:cNvPr id="270" name="Google Shape;270;p49"/>
          <p:cNvPicPr preferRelativeResize="0"/>
          <p:nvPr/>
        </p:nvPicPr>
        <p:blipFill>
          <a:blip r:embed="rId3">
            <a:alphaModFix/>
          </a:blip>
          <a:stretch>
            <a:fillRect/>
          </a:stretch>
        </p:blipFill>
        <p:spPr>
          <a:xfrm>
            <a:off x="11605350" y="6457037"/>
            <a:ext cx="339751" cy="187900"/>
          </a:xfrm>
          <a:prstGeom prst="rect">
            <a:avLst/>
          </a:prstGeom>
          <a:noFill/>
          <a:ln>
            <a:noFill/>
          </a:ln>
        </p:spPr>
      </p:pic>
    </p:spTree>
    <p:extLst>
      <p:ext uri="{BB962C8B-B14F-4D97-AF65-F5344CB8AC3E}">
        <p14:creationId xmlns:p14="http://schemas.microsoft.com/office/powerpoint/2010/main" val="3521894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DHS Slide Deck">
  <p:cSld name="ADHS Slide Deck">
    <p:spTree>
      <p:nvGrpSpPr>
        <p:cNvPr id="1" name="Shape 271"/>
        <p:cNvGrpSpPr/>
        <p:nvPr/>
      </p:nvGrpSpPr>
      <p:grpSpPr>
        <a:xfrm>
          <a:off x="0" y="0"/>
          <a:ext cx="0" cy="0"/>
          <a:chOff x="0" y="0"/>
          <a:chExt cx="0" cy="0"/>
        </a:xfrm>
      </p:grpSpPr>
      <p:pic>
        <p:nvPicPr>
          <p:cNvPr id="272" name="Google Shape;272;p50"/>
          <p:cNvPicPr preferRelativeResize="0"/>
          <p:nvPr/>
        </p:nvPicPr>
        <p:blipFill>
          <a:blip r:embed="rId2">
            <a:alphaModFix/>
          </a:blip>
          <a:stretch>
            <a:fillRect/>
          </a:stretch>
        </p:blipFill>
        <p:spPr>
          <a:xfrm>
            <a:off x="11535367" y="6360201"/>
            <a:ext cx="479699" cy="381601"/>
          </a:xfrm>
          <a:prstGeom prst="rect">
            <a:avLst/>
          </a:prstGeom>
          <a:noFill/>
          <a:ln>
            <a:noFill/>
          </a:ln>
        </p:spPr>
      </p:pic>
    </p:spTree>
    <p:extLst>
      <p:ext uri="{BB962C8B-B14F-4D97-AF65-F5344CB8AC3E}">
        <p14:creationId xmlns:p14="http://schemas.microsoft.com/office/powerpoint/2010/main" val="398222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3"/>
        <p:cNvGrpSpPr/>
        <p:nvPr/>
      </p:nvGrpSpPr>
      <p:grpSpPr>
        <a:xfrm>
          <a:off x="0" y="0"/>
          <a:ext cx="0" cy="0"/>
          <a:chOff x="0" y="0"/>
          <a:chExt cx="0" cy="0"/>
        </a:xfrm>
      </p:grpSpPr>
      <p:sp>
        <p:nvSpPr>
          <p:cNvPr id="274" name="Google Shape;274;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6336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 Body 3R 1">
  <p:cSld name="Photo + Body 3R 1">
    <p:spTree>
      <p:nvGrpSpPr>
        <p:cNvPr id="1" name="Shape 275"/>
        <p:cNvGrpSpPr/>
        <p:nvPr/>
      </p:nvGrpSpPr>
      <p:grpSpPr>
        <a:xfrm>
          <a:off x="0" y="0"/>
          <a:ext cx="0" cy="0"/>
          <a:chOff x="0" y="0"/>
          <a:chExt cx="0" cy="0"/>
        </a:xfrm>
      </p:grpSpPr>
      <p:sp>
        <p:nvSpPr>
          <p:cNvPr id="276" name="Google Shape;276;p52"/>
          <p:cNvSpPr txBox="1">
            <a:spLocks noGrp="1"/>
          </p:cNvSpPr>
          <p:nvPr>
            <p:ph type="title"/>
          </p:nvPr>
        </p:nvSpPr>
        <p:spPr>
          <a:xfrm>
            <a:off x="355600" y="593367"/>
            <a:ext cx="6150400" cy="137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2pPr>
            <a:lvl3pPr lvl="2"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3pPr>
            <a:lvl4pPr lvl="3"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4pPr>
            <a:lvl5pPr lvl="4"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5pPr>
            <a:lvl6pPr lvl="5"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6pPr>
            <a:lvl7pPr lvl="6"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7pPr>
            <a:lvl8pPr lvl="7"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8pPr>
            <a:lvl9pPr lvl="8" algn="l">
              <a:lnSpc>
                <a:spcPct val="100000"/>
              </a:lnSpc>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277" name="Google Shape;277;p52"/>
          <p:cNvSpPr/>
          <p:nvPr/>
        </p:nvSpPr>
        <p:spPr>
          <a:xfrm>
            <a:off x="7289200" y="-71200"/>
            <a:ext cx="4966400" cy="7000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8" name="Google Shape;278;p52"/>
          <p:cNvSpPr txBox="1">
            <a:spLocks noGrp="1"/>
          </p:cNvSpPr>
          <p:nvPr>
            <p:ph type="body" idx="1"/>
          </p:nvPr>
        </p:nvSpPr>
        <p:spPr>
          <a:xfrm>
            <a:off x="355600" y="2109967"/>
            <a:ext cx="6150400" cy="4555200"/>
          </a:xfrm>
          <a:prstGeom prst="rect">
            <a:avLst/>
          </a:prstGeom>
          <a:noFill/>
          <a:ln>
            <a:noFill/>
          </a:ln>
        </p:spPr>
        <p:txBody>
          <a:bodyPr spcFirstLastPara="1" wrap="square" lIns="91425" tIns="91425" rIns="91425" bIns="91425" anchor="t" anchorCtr="0">
            <a:noAutofit/>
          </a:bodyPr>
          <a:lstStyle>
            <a:lvl1pPr marL="609585" lvl="0" indent="-431789" algn="l">
              <a:lnSpc>
                <a:spcPct val="115000"/>
              </a:lnSpc>
              <a:spcBef>
                <a:spcPts val="0"/>
              </a:spcBef>
              <a:spcAft>
                <a:spcPts val="0"/>
              </a:spcAft>
              <a:buClr>
                <a:schemeClr val="accent1"/>
              </a:buClr>
              <a:buSzPts val="1500"/>
              <a:buFont typeface="Lexend"/>
              <a:buChar char="●"/>
              <a:defRPr sz="2000">
                <a:latin typeface="Lexend"/>
                <a:ea typeface="Lexend"/>
                <a:cs typeface="Lexend"/>
                <a:sym typeface="Lexend"/>
              </a:defRPr>
            </a:lvl1pPr>
            <a:lvl2pPr marL="1219170" lvl="1" indent="-431789" algn="l">
              <a:lnSpc>
                <a:spcPct val="115000"/>
              </a:lnSpc>
              <a:spcBef>
                <a:spcPts val="0"/>
              </a:spcBef>
              <a:spcAft>
                <a:spcPts val="0"/>
              </a:spcAft>
              <a:buClr>
                <a:schemeClr val="accent2"/>
              </a:buClr>
              <a:buSzPts val="1500"/>
              <a:buFont typeface="Lexend"/>
              <a:buChar char="○"/>
              <a:defRPr sz="2000">
                <a:latin typeface="Lexend"/>
                <a:ea typeface="Lexend"/>
                <a:cs typeface="Lexend"/>
                <a:sym typeface="Lexend"/>
              </a:defRPr>
            </a:lvl2pPr>
            <a:lvl3pPr marL="1828754" lvl="2" indent="-431789" algn="l">
              <a:lnSpc>
                <a:spcPct val="115000"/>
              </a:lnSpc>
              <a:spcBef>
                <a:spcPts val="0"/>
              </a:spcBef>
              <a:spcAft>
                <a:spcPts val="0"/>
              </a:spcAft>
              <a:buClr>
                <a:schemeClr val="accent6"/>
              </a:buClr>
              <a:buSzPts val="1500"/>
              <a:buFont typeface="Lexend"/>
              <a:buChar char="■"/>
              <a:defRPr sz="2000">
                <a:latin typeface="Lexend"/>
                <a:ea typeface="Lexend"/>
                <a:cs typeface="Lexend"/>
                <a:sym typeface="Lexend"/>
              </a:defRPr>
            </a:lvl3pPr>
            <a:lvl4pPr marL="2438339" lvl="3" indent="-431789" algn="l">
              <a:lnSpc>
                <a:spcPct val="115000"/>
              </a:lnSpc>
              <a:spcBef>
                <a:spcPts val="0"/>
              </a:spcBef>
              <a:spcAft>
                <a:spcPts val="0"/>
              </a:spcAft>
              <a:buClr>
                <a:schemeClr val="accent1"/>
              </a:buClr>
              <a:buSzPts val="1500"/>
              <a:buFont typeface="Lexend"/>
              <a:buChar char="●"/>
              <a:defRPr sz="2000">
                <a:latin typeface="Lexend"/>
                <a:ea typeface="Lexend"/>
                <a:cs typeface="Lexend"/>
                <a:sym typeface="Lexend"/>
              </a:defRPr>
            </a:lvl4pPr>
            <a:lvl5pPr marL="3047924" lvl="4" indent="-431789" algn="l">
              <a:lnSpc>
                <a:spcPct val="115000"/>
              </a:lnSpc>
              <a:spcBef>
                <a:spcPts val="0"/>
              </a:spcBef>
              <a:spcAft>
                <a:spcPts val="0"/>
              </a:spcAft>
              <a:buClr>
                <a:schemeClr val="accent2"/>
              </a:buClr>
              <a:buSzPts val="1500"/>
              <a:buFont typeface="Lexend"/>
              <a:buChar char="○"/>
              <a:defRPr sz="2000">
                <a:latin typeface="Lexend"/>
                <a:ea typeface="Lexend"/>
                <a:cs typeface="Lexend"/>
                <a:sym typeface="Lexend"/>
              </a:defRPr>
            </a:lvl5pPr>
            <a:lvl6pPr marL="3657509" lvl="5" indent="-431789" algn="l">
              <a:lnSpc>
                <a:spcPct val="115000"/>
              </a:lnSpc>
              <a:spcBef>
                <a:spcPts val="0"/>
              </a:spcBef>
              <a:spcAft>
                <a:spcPts val="0"/>
              </a:spcAft>
              <a:buClr>
                <a:schemeClr val="accent6"/>
              </a:buClr>
              <a:buSzPts val="1500"/>
              <a:buFont typeface="Lexend"/>
              <a:buChar char="■"/>
              <a:defRPr sz="2000">
                <a:latin typeface="Lexend"/>
                <a:ea typeface="Lexend"/>
                <a:cs typeface="Lexend"/>
                <a:sym typeface="Lexend"/>
              </a:defRPr>
            </a:lvl6pPr>
            <a:lvl7pPr marL="4267093" lvl="6" indent="-431789" algn="l">
              <a:lnSpc>
                <a:spcPct val="115000"/>
              </a:lnSpc>
              <a:spcBef>
                <a:spcPts val="0"/>
              </a:spcBef>
              <a:spcAft>
                <a:spcPts val="0"/>
              </a:spcAft>
              <a:buClr>
                <a:schemeClr val="accent1"/>
              </a:buClr>
              <a:buSzPts val="1500"/>
              <a:buFont typeface="Lexend"/>
              <a:buChar char="●"/>
              <a:defRPr sz="2000">
                <a:latin typeface="Lexend"/>
                <a:ea typeface="Lexend"/>
                <a:cs typeface="Lexend"/>
                <a:sym typeface="Lexend"/>
              </a:defRPr>
            </a:lvl7pPr>
            <a:lvl8pPr marL="4876678" lvl="7" indent="-431789" algn="l">
              <a:lnSpc>
                <a:spcPct val="115000"/>
              </a:lnSpc>
              <a:spcBef>
                <a:spcPts val="0"/>
              </a:spcBef>
              <a:spcAft>
                <a:spcPts val="0"/>
              </a:spcAft>
              <a:buClr>
                <a:schemeClr val="accent2"/>
              </a:buClr>
              <a:buSzPts val="1500"/>
              <a:buFont typeface="Lexend"/>
              <a:buChar char="○"/>
              <a:defRPr sz="2000">
                <a:latin typeface="Lexend"/>
                <a:ea typeface="Lexend"/>
                <a:cs typeface="Lexend"/>
                <a:sym typeface="Lexend"/>
              </a:defRPr>
            </a:lvl8pPr>
            <a:lvl9pPr marL="5486263" lvl="8" indent="-431789" algn="l">
              <a:lnSpc>
                <a:spcPct val="115000"/>
              </a:lnSpc>
              <a:spcBef>
                <a:spcPts val="0"/>
              </a:spcBef>
              <a:spcAft>
                <a:spcPts val="0"/>
              </a:spcAft>
              <a:buClr>
                <a:schemeClr val="accent6"/>
              </a:buClr>
              <a:buSzPts val="1500"/>
              <a:buFont typeface="Lexend"/>
              <a:buChar char="■"/>
              <a:defRPr sz="2000">
                <a:latin typeface="Lexend"/>
                <a:ea typeface="Lexend"/>
                <a:cs typeface="Lexend"/>
                <a:sym typeface="Lexend"/>
              </a:defRPr>
            </a:lvl9pPr>
          </a:lstStyle>
          <a:p>
            <a:endParaRPr/>
          </a:p>
        </p:txBody>
      </p:sp>
      <p:pic>
        <p:nvPicPr>
          <p:cNvPr id="279" name="Google Shape;279;p52"/>
          <p:cNvPicPr preferRelativeResize="0"/>
          <p:nvPr/>
        </p:nvPicPr>
        <p:blipFill rotWithShape="1">
          <a:blip r:embed="rId2">
            <a:alphaModFix amt="40000"/>
          </a:blip>
          <a:srcRect l="55870" t="8478" r="3813" b="8478"/>
          <a:stretch/>
        </p:blipFill>
        <p:spPr>
          <a:xfrm rot="10800000">
            <a:off x="8634934" y="2"/>
            <a:ext cx="3557069" cy="6857997"/>
          </a:xfrm>
          <a:prstGeom prst="rect">
            <a:avLst/>
          </a:prstGeom>
          <a:noFill/>
          <a:ln>
            <a:noFill/>
          </a:ln>
        </p:spPr>
      </p:pic>
      <p:sp>
        <p:nvSpPr>
          <p:cNvPr id="280" name="Google Shape;280;p52"/>
          <p:cNvSpPr/>
          <p:nvPr/>
        </p:nvSpPr>
        <p:spPr>
          <a:xfrm>
            <a:off x="7023100" y="1320800"/>
            <a:ext cx="3365600" cy="4496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867" b="0" i="0" u="none" strike="noStrike" cap="none">
                <a:solidFill>
                  <a:srgbClr val="000000"/>
                </a:solidFill>
                <a:latin typeface="Arial"/>
                <a:ea typeface="Arial"/>
                <a:cs typeface="Arial"/>
                <a:sym typeface="Arial"/>
              </a:rPr>
              <a:t>Insert Photo</a:t>
            </a:r>
            <a:endParaRPr sz="1867" b="0" i="0" u="none" strike="noStrike" cap="none">
              <a:solidFill>
                <a:srgbClr val="000000"/>
              </a:solidFill>
              <a:latin typeface="Arial"/>
              <a:ea typeface="Arial"/>
              <a:cs typeface="Arial"/>
              <a:sym typeface="Arial"/>
            </a:endParaRPr>
          </a:p>
        </p:txBody>
      </p:sp>
      <p:pic>
        <p:nvPicPr>
          <p:cNvPr id="281" name="Google Shape;281;p52"/>
          <p:cNvPicPr preferRelativeResize="0"/>
          <p:nvPr/>
        </p:nvPicPr>
        <p:blipFill rotWithShape="1">
          <a:blip r:embed="rId3">
            <a:alphaModFix/>
          </a:blip>
          <a:srcRect/>
          <a:stretch/>
        </p:blipFill>
        <p:spPr>
          <a:xfrm>
            <a:off x="190567" y="6360201"/>
            <a:ext cx="479699" cy="381601"/>
          </a:xfrm>
          <a:prstGeom prst="rect">
            <a:avLst/>
          </a:prstGeom>
          <a:noFill/>
          <a:ln>
            <a:noFill/>
          </a:ln>
        </p:spPr>
      </p:pic>
    </p:spTree>
    <p:extLst>
      <p:ext uri="{BB962C8B-B14F-4D97-AF65-F5344CB8AC3E}">
        <p14:creationId xmlns:p14="http://schemas.microsoft.com/office/powerpoint/2010/main" val="1721655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lumn 3 Content">
  <p:cSld name="Column 3 Content">
    <p:spTree>
      <p:nvGrpSpPr>
        <p:cNvPr id="1" name="Shape 282"/>
        <p:cNvGrpSpPr/>
        <p:nvPr/>
      </p:nvGrpSpPr>
      <p:grpSpPr>
        <a:xfrm>
          <a:off x="0" y="0"/>
          <a:ext cx="0" cy="0"/>
          <a:chOff x="0" y="0"/>
          <a:chExt cx="0" cy="0"/>
        </a:xfrm>
      </p:grpSpPr>
      <p:sp>
        <p:nvSpPr>
          <p:cNvPr id="283" name="Google Shape;283;p53"/>
          <p:cNvSpPr txBox="1">
            <a:spLocks noGrp="1"/>
          </p:cNvSpPr>
          <p:nvPr>
            <p:ph type="title"/>
          </p:nvPr>
        </p:nvSpPr>
        <p:spPr>
          <a:xfrm>
            <a:off x="838200" y="640431"/>
            <a:ext cx="10515600" cy="726000"/>
          </a:xfrm>
          <a:prstGeom prst="rect">
            <a:avLst/>
          </a:prstGeom>
          <a:noFill/>
          <a:ln>
            <a:noFill/>
          </a:ln>
        </p:spPr>
        <p:txBody>
          <a:bodyPr spcFirstLastPara="1" wrap="square" lIns="68575" tIns="34275" rIns="68575" bIns="34275" anchor="ctr" anchorCtr="0">
            <a:noAutofit/>
          </a:bodyPr>
          <a:lstStyle>
            <a:lvl1pPr marR="0" lvl="0" algn="r">
              <a:lnSpc>
                <a:spcPct val="90000"/>
              </a:lnSpc>
              <a:spcBef>
                <a:spcPts val="0"/>
              </a:spcBef>
              <a:spcAft>
                <a:spcPts val="0"/>
              </a:spcAft>
              <a:buClr>
                <a:schemeClr val="accent4"/>
              </a:buClr>
              <a:buSzPts val="2400"/>
              <a:buFont typeface="Quattrocento Sans"/>
              <a:buNone/>
              <a:defRPr sz="3200" b="0" i="0" u="none" strike="noStrike" cap="none">
                <a:solidFill>
                  <a:schemeClr val="accent4"/>
                </a:solidFill>
                <a:latin typeface="Quattrocento Sans"/>
                <a:ea typeface="Quattrocento Sans"/>
                <a:cs typeface="Quattrocento Sans"/>
                <a:sym typeface="Quattrocento Sans"/>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284" name="Google Shape;284;p53"/>
          <p:cNvSpPr/>
          <p:nvPr/>
        </p:nvSpPr>
        <p:spPr>
          <a:xfrm>
            <a:off x="-1" y="530240"/>
            <a:ext cx="12192000" cy="889600"/>
          </a:xfrm>
          <a:prstGeom prst="rect">
            <a:avLst/>
          </a:prstGeom>
          <a:solidFill>
            <a:schemeClr val="accent6">
              <a:alpha val="14510"/>
            </a:scheme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i="0" u="none" strike="noStrike" cap="none">
              <a:solidFill>
                <a:schemeClr val="lt1"/>
              </a:solidFill>
              <a:latin typeface="Quattrocento Sans"/>
              <a:ea typeface="Quattrocento Sans"/>
              <a:cs typeface="Quattrocento Sans"/>
              <a:sym typeface="Quattrocento Sans"/>
            </a:endParaRPr>
          </a:p>
        </p:txBody>
      </p:sp>
      <p:sp>
        <p:nvSpPr>
          <p:cNvPr id="285" name="Google Shape;285;p53"/>
          <p:cNvSpPr txBox="1">
            <a:spLocks noGrp="1"/>
          </p:cNvSpPr>
          <p:nvPr>
            <p:ph type="body" idx="1"/>
          </p:nvPr>
        </p:nvSpPr>
        <p:spPr>
          <a:xfrm>
            <a:off x="483140" y="2063839"/>
            <a:ext cx="3515600" cy="422400"/>
          </a:xfrm>
          <a:prstGeom prst="rect">
            <a:avLst/>
          </a:prstGeom>
          <a:noFill/>
          <a:ln>
            <a:noFill/>
          </a:ln>
        </p:spPr>
        <p:txBody>
          <a:bodyPr spcFirstLastPara="1" wrap="square" lIns="68575" tIns="34275" rIns="68575" bIns="34275" anchor="t" anchorCtr="0">
            <a:noAutofit/>
          </a:bodyPr>
          <a:lstStyle>
            <a:lvl1pPr marL="609585" marR="0" lvl="0" indent="-304792" algn="l">
              <a:lnSpc>
                <a:spcPct val="90000"/>
              </a:lnSpc>
              <a:spcBef>
                <a:spcPts val="1067"/>
              </a:spcBef>
              <a:spcAft>
                <a:spcPts val="0"/>
              </a:spcAft>
              <a:buClr>
                <a:schemeClr val="accent5"/>
              </a:buClr>
              <a:buSzPts val="1500"/>
              <a:buFont typeface="Arial"/>
              <a:buNone/>
              <a:defRPr sz="2000" b="0" i="0" u="none" strike="noStrike" cap="none">
                <a:solidFill>
                  <a:schemeClr val="accent5"/>
                </a:solidFill>
                <a:latin typeface="Quattrocento Sans"/>
                <a:ea typeface="Quattrocento Sans"/>
                <a:cs typeface="Quattrocento Sans"/>
                <a:sym typeface="Quattrocento Sans"/>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6" name="Google Shape;286;p53"/>
          <p:cNvSpPr txBox="1">
            <a:spLocks noGrp="1"/>
          </p:cNvSpPr>
          <p:nvPr>
            <p:ph type="body" idx="2"/>
          </p:nvPr>
        </p:nvSpPr>
        <p:spPr>
          <a:xfrm>
            <a:off x="482932" y="2523933"/>
            <a:ext cx="3515600" cy="3326000"/>
          </a:xfrm>
          <a:prstGeom prst="rect">
            <a:avLst/>
          </a:prstGeom>
          <a:noFill/>
          <a:ln>
            <a:noFill/>
          </a:ln>
        </p:spPr>
        <p:txBody>
          <a:bodyPr spcFirstLastPara="1" wrap="square" lIns="68575" tIns="34275" rIns="68575" bIns="34275" anchor="t" anchorCtr="0">
            <a:noAutofit/>
          </a:bodyPr>
          <a:lstStyle>
            <a:lvl1pPr marL="609585" marR="0" lvl="0" indent="-304792" algn="l">
              <a:lnSpc>
                <a:spcPct val="150000"/>
              </a:lnSpc>
              <a:spcBef>
                <a:spcPts val="0"/>
              </a:spcBef>
              <a:spcAft>
                <a:spcPts val="0"/>
              </a:spcAft>
              <a:buClr>
                <a:schemeClr val="dk1"/>
              </a:buClr>
              <a:buSzPts val="1100"/>
              <a:buFont typeface="Quattrocento Sans"/>
              <a:buNone/>
              <a:defRPr sz="1467" b="0" i="0" u="none" strike="noStrike" cap="none">
                <a:solidFill>
                  <a:schemeClr val="dk1"/>
                </a:solidFill>
                <a:latin typeface="Quattrocento Sans"/>
                <a:ea typeface="Quattrocento Sans"/>
                <a:cs typeface="Quattrocento Sans"/>
                <a:sym typeface="Quattrocento Sans"/>
              </a:defRPr>
            </a:lvl1pPr>
            <a:lvl2pPr marL="1219170" marR="0" lvl="1" indent="-457189" algn="l">
              <a:lnSpc>
                <a:spcPct val="90000"/>
              </a:lnSpc>
              <a:spcBef>
                <a:spcPts val="12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7" name="Google Shape;287;p53"/>
          <p:cNvSpPr txBox="1">
            <a:spLocks noGrp="1"/>
          </p:cNvSpPr>
          <p:nvPr>
            <p:ph type="body" idx="3"/>
          </p:nvPr>
        </p:nvSpPr>
        <p:spPr>
          <a:xfrm>
            <a:off x="4329791" y="2063839"/>
            <a:ext cx="3515600" cy="422400"/>
          </a:xfrm>
          <a:prstGeom prst="rect">
            <a:avLst/>
          </a:prstGeom>
          <a:noFill/>
          <a:ln>
            <a:noFill/>
          </a:ln>
        </p:spPr>
        <p:txBody>
          <a:bodyPr spcFirstLastPara="1" wrap="square" lIns="68575" tIns="34275" rIns="68575" bIns="34275" anchor="t" anchorCtr="0">
            <a:noAutofit/>
          </a:bodyPr>
          <a:lstStyle>
            <a:lvl1pPr marL="609585" marR="0" lvl="0" indent="-304792" algn="l">
              <a:lnSpc>
                <a:spcPct val="90000"/>
              </a:lnSpc>
              <a:spcBef>
                <a:spcPts val="1067"/>
              </a:spcBef>
              <a:spcAft>
                <a:spcPts val="0"/>
              </a:spcAft>
              <a:buClr>
                <a:schemeClr val="accent5"/>
              </a:buClr>
              <a:buSzPts val="1500"/>
              <a:buFont typeface="Arial"/>
              <a:buNone/>
              <a:defRPr sz="2000" b="0" i="0" u="none" strike="noStrike" cap="none">
                <a:solidFill>
                  <a:schemeClr val="accent5"/>
                </a:solidFill>
                <a:latin typeface="Quattrocento Sans"/>
                <a:ea typeface="Quattrocento Sans"/>
                <a:cs typeface="Quattrocento Sans"/>
                <a:sym typeface="Quattrocento Sans"/>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8" name="Google Shape;288;p53"/>
          <p:cNvSpPr txBox="1">
            <a:spLocks noGrp="1"/>
          </p:cNvSpPr>
          <p:nvPr>
            <p:ph type="body" idx="4"/>
          </p:nvPr>
        </p:nvSpPr>
        <p:spPr>
          <a:xfrm>
            <a:off x="4329583" y="2523933"/>
            <a:ext cx="3515600" cy="3326000"/>
          </a:xfrm>
          <a:prstGeom prst="rect">
            <a:avLst/>
          </a:prstGeom>
          <a:noFill/>
          <a:ln>
            <a:noFill/>
          </a:ln>
        </p:spPr>
        <p:txBody>
          <a:bodyPr spcFirstLastPara="1" wrap="square" lIns="68575" tIns="34275" rIns="68575" bIns="34275" anchor="t" anchorCtr="0">
            <a:noAutofit/>
          </a:bodyPr>
          <a:lstStyle>
            <a:lvl1pPr marL="609585" marR="0" lvl="0" indent="-304792" algn="l">
              <a:lnSpc>
                <a:spcPct val="150000"/>
              </a:lnSpc>
              <a:spcBef>
                <a:spcPts val="0"/>
              </a:spcBef>
              <a:spcAft>
                <a:spcPts val="0"/>
              </a:spcAft>
              <a:buClr>
                <a:schemeClr val="dk1"/>
              </a:buClr>
              <a:buSzPts val="1100"/>
              <a:buFont typeface="Quattrocento Sans"/>
              <a:buNone/>
              <a:defRPr sz="1467" b="0" i="0" u="none" strike="noStrike" cap="none">
                <a:solidFill>
                  <a:schemeClr val="dk1"/>
                </a:solidFill>
                <a:latin typeface="Quattrocento Sans"/>
                <a:ea typeface="Quattrocento Sans"/>
                <a:cs typeface="Quattrocento Sans"/>
                <a:sym typeface="Quattrocento Sans"/>
              </a:defRPr>
            </a:lvl1pPr>
            <a:lvl2pPr marL="1219170" marR="0" lvl="1" indent="-457189" algn="l">
              <a:lnSpc>
                <a:spcPct val="90000"/>
              </a:lnSpc>
              <a:spcBef>
                <a:spcPts val="12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9" name="Google Shape;289;p53"/>
          <p:cNvSpPr txBox="1">
            <a:spLocks noGrp="1"/>
          </p:cNvSpPr>
          <p:nvPr>
            <p:ph type="body" idx="5"/>
          </p:nvPr>
        </p:nvSpPr>
        <p:spPr>
          <a:xfrm>
            <a:off x="8175873" y="2063839"/>
            <a:ext cx="3515600" cy="422400"/>
          </a:xfrm>
          <a:prstGeom prst="rect">
            <a:avLst/>
          </a:prstGeom>
          <a:noFill/>
          <a:ln>
            <a:noFill/>
          </a:ln>
        </p:spPr>
        <p:txBody>
          <a:bodyPr spcFirstLastPara="1" wrap="square" lIns="68575" tIns="34275" rIns="68575" bIns="34275" anchor="t" anchorCtr="0">
            <a:noAutofit/>
          </a:bodyPr>
          <a:lstStyle>
            <a:lvl1pPr marL="609585" marR="0" lvl="0" indent="-304792" algn="l">
              <a:lnSpc>
                <a:spcPct val="90000"/>
              </a:lnSpc>
              <a:spcBef>
                <a:spcPts val="1067"/>
              </a:spcBef>
              <a:spcAft>
                <a:spcPts val="0"/>
              </a:spcAft>
              <a:buClr>
                <a:schemeClr val="accent5"/>
              </a:buClr>
              <a:buSzPts val="1500"/>
              <a:buFont typeface="Arial"/>
              <a:buNone/>
              <a:defRPr sz="2000" b="0" i="0" u="none" strike="noStrike" cap="none">
                <a:solidFill>
                  <a:schemeClr val="accent5"/>
                </a:solidFill>
                <a:latin typeface="Quattrocento Sans"/>
                <a:ea typeface="Quattrocento Sans"/>
                <a:cs typeface="Quattrocento Sans"/>
                <a:sym typeface="Quattrocento Sans"/>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0" name="Google Shape;290;p53"/>
          <p:cNvSpPr txBox="1">
            <a:spLocks noGrp="1"/>
          </p:cNvSpPr>
          <p:nvPr>
            <p:ph type="body" idx="6"/>
          </p:nvPr>
        </p:nvSpPr>
        <p:spPr>
          <a:xfrm>
            <a:off x="8175665" y="2523933"/>
            <a:ext cx="3515600" cy="3326000"/>
          </a:xfrm>
          <a:prstGeom prst="rect">
            <a:avLst/>
          </a:prstGeom>
          <a:noFill/>
          <a:ln>
            <a:noFill/>
          </a:ln>
        </p:spPr>
        <p:txBody>
          <a:bodyPr spcFirstLastPara="1" wrap="square" lIns="68575" tIns="34275" rIns="68575" bIns="34275" anchor="t" anchorCtr="0">
            <a:noAutofit/>
          </a:bodyPr>
          <a:lstStyle>
            <a:lvl1pPr marL="609585" marR="0" lvl="0" indent="-304792" algn="l">
              <a:lnSpc>
                <a:spcPct val="150000"/>
              </a:lnSpc>
              <a:spcBef>
                <a:spcPts val="0"/>
              </a:spcBef>
              <a:spcAft>
                <a:spcPts val="0"/>
              </a:spcAft>
              <a:buClr>
                <a:schemeClr val="dk1"/>
              </a:buClr>
              <a:buSzPts val="1100"/>
              <a:buFont typeface="Quattrocento Sans"/>
              <a:buNone/>
              <a:defRPr sz="1467" b="0" i="0" u="none" strike="noStrike" cap="none">
                <a:solidFill>
                  <a:schemeClr val="dk1"/>
                </a:solidFill>
                <a:latin typeface="Quattrocento Sans"/>
                <a:ea typeface="Quattrocento Sans"/>
                <a:cs typeface="Quattrocento Sans"/>
                <a:sym typeface="Quattrocento Sans"/>
              </a:defRPr>
            </a:lvl1pPr>
            <a:lvl2pPr marL="1219170" marR="0" lvl="1" indent="-457189" algn="l">
              <a:lnSpc>
                <a:spcPct val="90000"/>
              </a:lnSpc>
              <a:spcBef>
                <a:spcPts val="12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1" name="Google Shape;291;p5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2" name="Google Shape;292;p5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p5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888888"/>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8731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29CC-CD10-6C05-A9C4-54F44ECC09F8}"/>
              </a:ext>
            </a:extLst>
          </p:cNvPr>
          <p:cNvSpPr>
            <a:spLocks noGrp="1"/>
          </p:cNvSpPr>
          <p:nvPr>
            <p:ph type="ctrTitle" hasCustomPrompt="1"/>
          </p:nvPr>
        </p:nvSpPr>
        <p:spPr>
          <a:xfrm>
            <a:off x="1524000" y="2310063"/>
            <a:ext cx="9144000" cy="945899"/>
          </a:xfrm>
          <a:prstGeom prst="rect">
            <a:avLst/>
          </a:prstGeom>
        </p:spPr>
        <p:txBody>
          <a:bodyPr anchor="t"/>
          <a:lstStyle>
            <a:lvl1pPr algn="ctr">
              <a:defRPr sz="6000" b="1" i="0">
                <a:solidFill>
                  <a:schemeClr val="bg1"/>
                </a:solidFill>
                <a:latin typeface="+mj-lt"/>
                <a:cs typeface="Segoe UI" panose="020B0502040204020203" pitchFamily="34" charset="0"/>
              </a:defRPr>
            </a:lvl1pPr>
          </a:lstStyle>
          <a:p>
            <a:r>
              <a:rPr lang="en-US"/>
              <a:t>TITLE GOES HERE</a:t>
            </a:r>
          </a:p>
        </p:txBody>
      </p:sp>
      <p:sp>
        <p:nvSpPr>
          <p:cNvPr id="3" name="Subtitle 2">
            <a:extLst>
              <a:ext uri="{FF2B5EF4-FFF2-40B4-BE49-F238E27FC236}">
                <a16:creationId xmlns:a16="http://schemas.microsoft.com/office/drawing/2014/main" id="{24671C6E-DD59-797D-57F9-F387D6E13BC8}"/>
              </a:ext>
            </a:extLst>
          </p:cNvPr>
          <p:cNvSpPr>
            <a:spLocks noGrp="1"/>
          </p:cNvSpPr>
          <p:nvPr>
            <p:ph type="subTitle" idx="1"/>
          </p:nvPr>
        </p:nvSpPr>
        <p:spPr>
          <a:xfrm>
            <a:off x="1524000" y="3602038"/>
            <a:ext cx="9144000" cy="3023206"/>
          </a:xfrm>
          <a:prstGeom prst="rect">
            <a:avLst/>
          </a:prstGeom>
        </p:spPr>
        <p:txBody>
          <a:bodyPr/>
          <a:lstStyle>
            <a:lvl1pPr marL="0" indent="0" algn="ctr">
              <a:buNone/>
              <a:defRPr sz="3200" b="0" i="0">
                <a:solidFill>
                  <a:schemeClr val="accent5"/>
                </a:solidFill>
                <a:latin typeface="+mn-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CFF42A4-999C-D3DD-C7D6-A30AE5E2C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19341" y="344771"/>
            <a:ext cx="2153318" cy="1425328"/>
          </a:xfrm>
          <a:prstGeom prst="rect">
            <a:avLst/>
          </a:prstGeom>
        </p:spPr>
      </p:pic>
    </p:spTree>
    <p:extLst>
      <p:ext uri="{BB962C8B-B14F-4D97-AF65-F5344CB8AC3E}">
        <p14:creationId xmlns:p14="http://schemas.microsoft.com/office/powerpoint/2010/main" val="23650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29CC-CD10-6C05-A9C4-54F44ECC09F8}"/>
              </a:ext>
            </a:extLst>
          </p:cNvPr>
          <p:cNvSpPr>
            <a:spLocks noGrp="1"/>
          </p:cNvSpPr>
          <p:nvPr>
            <p:ph type="ctrTitle" hasCustomPrompt="1"/>
          </p:nvPr>
        </p:nvSpPr>
        <p:spPr>
          <a:xfrm>
            <a:off x="2069432" y="2310063"/>
            <a:ext cx="9144000" cy="945899"/>
          </a:xfrm>
          <a:prstGeom prst="rect">
            <a:avLst/>
          </a:prstGeom>
        </p:spPr>
        <p:txBody>
          <a:bodyPr anchor="t"/>
          <a:lstStyle>
            <a:lvl1pPr algn="r">
              <a:defRPr sz="6000" b="1" i="0">
                <a:solidFill>
                  <a:schemeClr val="bg1"/>
                </a:solidFill>
                <a:latin typeface="+mj-lt"/>
                <a:cs typeface="Segoe UI" panose="020B0502040204020203" pitchFamily="34" charset="0"/>
              </a:defRPr>
            </a:lvl1pPr>
          </a:lstStyle>
          <a:p>
            <a:r>
              <a:rPr lang="en-US"/>
              <a:t>TITLE GOES HERE</a:t>
            </a:r>
          </a:p>
        </p:txBody>
      </p:sp>
      <p:sp>
        <p:nvSpPr>
          <p:cNvPr id="3" name="Subtitle 2">
            <a:extLst>
              <a:ext uri="{FF2B5EF4-FFF2-40B4-BE49-F238E27FC236}">
                <a16:creationId xmlns:a16="http://schemas.microsoft.com/office/drawing/2014/main" id="{24671C6E-DD59-797D-57F9-F387D6E13BC8}"/>
              </a:ext>
            </a:extLst>
          </p:cNvPr>
          <p:cNvSpPr>
            <a:spLocks noGrp="1"/>
          </p:cNvSpPr>
          <p:nvPr>
            <p:ph type="subTitle" idx="1"/>
          </p:nvPr>
        </p:nvSpPr>
        <p:spPr>
          <a:xfrm>
            <a:off x="2069432" y="3602038"/>
            <a:ext cx="9144000" cy="1098299"/>
          </a:xfrm>
          <a:prstGeom prst="rect">
            <a:avLst/>
          </a:prstGeom>
        </p:spPr>
        <p:txBody>
          <a:bodyPr/>
          <a:lstStyle>
            <a:lvl1pPr marL="0" indent="0" algn="r">
              <a:buNone/>
              <a:defRPr sz="3200" b="0" i="0">
                <a:solidFill>
                  <a:schemeClr val="accent5"/>
                </a:solidFill>
                <a:latin typeface="+mn-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CFF42A4-999C-D3DD-C7D6-A30AE5E2C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0114" y="344771"/>
            <a:ext cx="2153318" cy="1425328"/>
          </a:xfrm>
          <a:prstGeom prst="rect">
            <a:avLst/>
          </a:prstGeom>
        </p:spPr>
      </p:pic>
      <p:sp>
        <p:nvSpPr>
          <p:cNvPr id="13" name="Text Placeholder 12">
            <a:extLst>
              <a:ext uri="{FF2B5EF4-FFF2-40B4-BE49-F238E27FC236}">
                <a16:creationId xmlns:a16="http://schemas.microsoft.com/office/drawing/2014/main" id="{4E71B3D3-A16E-89B8-5E8B-2C936B1B0551}"/>
              </a:ext>
            </a:extLst>
          </p:cNvPr>
          <p:cNvSpPr>
            <a:spLocks noGrp="1"/>
          </p:cNvSpPr>
          <p:nvPr>
            <p:ph type="body" sz="quarter" idx="10"/>
          </p:nvPr>
        </p:nvSpPr>
        <p:spPr>
          <a:xfrm>
            <a:off x="2069432" y="4940300"/>
            <a:ext cx="9144000" cy="1092200"/>
          </a:xfrm>
          <a:prstGeom prst="rect">
            <a:avLst/>
          </a:prstGeom>
        </p:spPr>
        <p:txBody>
          <a:bodyPr/>
          <a:lstStyle>
            <a:lvl1pPr marL="0" indent="0" algn="r">
              <a:buNone/>
              <a:tabLst/>
              <a:defRPr b="0" i="0">
                <a:solidFill>
                  <a:schemeClr val="accent5"/>
                </a:solidFill>
                <a:latin typeface="+mn-lt"/>
                <a:cs typeface="Segoe UI" panose="020B0502040204020203" pitchFamily="34" charset="0"/>
              </a:defRPr>
            </a:lvl1pPr>
            <a:lvl2pPr marL="0" indent="0">
              <a:buNone/>
              <a:tabLst/>
              <a:defRPr/>
            </a:lvl2pPr>
            <a:lvl3pPr marL="0" indent="0">
              <a:buNone/>
              <a:tabLst/>
              <a:defRPr/>
            </a:lvl3pPr>
            <a:lvl4pPr marL="0" indent="0">
              <a:buNone/>
              <a:tabLst/>
              <a:defRPr/>
            </a:lvl4pPr>
            <a:lvl5pPr marL="0" indent="0">
              <a:buNone/>
              <a:tabLst/>
              <a:defRPr/>
            </a:lvl5pPr>
          </a:lstStyle>
          <a:p>
            <a:pPr lvl="0"/>
            <a:r>
              <a:rPr lang="en-US"/>
              <a:t>Click to edit Master text style</a:t>
            </a:r>
          </a:p>
        </p:txBody>
      </p:sp>
    </p:spTree>
    <p:extLst>
      <p:ext uri="{BB962C8B-B14F-4D97-AF65-F5344CB8AC3E}">
        <p14:creationId xmlns:p14="http://schemas.microsoft.com/office/powerpoint/2010/main" val="197779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nner Slide/Blue Dome/Title+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0"/>
            <a:ext cx="9882823" cy="777875"/>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a:t>  |</a:t>
            </a:r>
          </a:p>
        </p:txBody>
      </p:sp>
      <p:sp>
        <p:nvSpPr>
          <p:cNvPr id="3" name="Content Placeholder 6">
            <a:extLst>
              <a:ext uri="{FF2B5EF4-FFF2-40B4-BE49-F238E27FC236}">
                <a16:creationId xmlns:a16="http://schemas.microsoft.com/office/drawing/2014/main" id="{933537B5-8D8A-EFFB-A49B-D6B3D99604B4}"/>
              </a:ext>
            </a:extLst>
          </p:cNvPr>
          <p:cNvSpPr>
            <a:spLocks noGrp="1"/>
          </p:cNvSpPr>
          <p:nvPr>
            <p:ph sz="quarter" idx="15"/>
          </p:nvPr>
        </p:nvSpPr>
        <p:spPr>
          <a:xfrm>
            <a:off x="1154113" y="1885949"/>
            <a:ext cx="9883775" cy="3498215"/>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2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nner Slide/Blue Dome/Title+Sub+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1"/>
            <a:ext cx="9882823" cy="618350"/>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a:t>  |</a:t>
            </a:r>
          </a:p>
        </p:txBody>
      </p:sp>
      <p:sp>
        <p:nvSpPr>
          <p:cNvPr id="4" name="Text Placeholder 3">
            <a:extLst>
              <a:ext uri="{FF2B5EF4-FFF2-40B4-BE49-F238E27FC236}">
                <a16:creationId xmlns:a16="http://schemas.microsoft.com/office/drawing/2014/main" id="{82A8DEAA-10C0-7014-A678-E7E855AC38B2}"/>
              </a:ext>
            </a:extLst>
          </p:cNvPr>
          <p:cNvSpPr>
            <a:spLocks noGrp="1"/>
          </p:cNvSpPr>
          <p:nvPr>
            <p:ph type="body" sz="quarter" idx="14" hasCustomPrompt="1"/>
          </p:nvPr>
        </p:nvSpPr>
        <p:spPr>
          <a:xfrm>
            <a:off x="1154113" y="1016775"/>
            <a:ext cx="9883775" cy="560387"/>
          </a:xfrm>
          <a:prstGeom prst="rect">
            <a:avLst/>
          </a:prstGeom>
        </p:spPr>
        <p:txBody>
          <a:bodyPr/>
          <a:lstStyle>
            <a:lvl1pPr marL="0" indent="0" algn="ctr">
              <a:buNone/>
              <a:defRPr b="1" i="1">
                <a:solidFill>
                  <a:schemeClr val="accent1"/>
                </a:solidFill>
                <a:latin typeface="+mj-lt"/>
                <a:cs typeface="Segoe UI Semibold" panose="020B0502040204020203" pitchFamily="34" charset="0"/>
              </a:defRPr>
            </a:lvl1pPr>
          </a:lstStyle>
          <a:p>
            <a:pPr lvl="0"/>
            <a:r>
              <a:rPr lang="en-US"/>
              <a:t>Click to edit Subtitle</a:t>
            </a:r>
          </a:p>
        </p:txBody>
      </p:sp>
      <p:sp>
        <p:nvSpPr>
          <p:cNvPr id="5" name="Content Placeholder 6">
            <a:extLst>
              <a:ext uri="{FF2B5EF4-FFF2-40B4-BE49-F238E27FC236}">
                <a16:creationId xmlns:a16="http://schemas.microsoft.com/office/drawing/2014/main" id="{4298138C-4C43-C092-B00F-9FE85E6A3D7A}"/>
              </a:ext>
            </a:extLst>
          </p:cNvPr>
          <p:cNvSpPr>
            <a:spLocks noGrp="1"/>
          </p:cNvSpPr>
          <p:nvPr>
            <p:ph sz="quarter" idx="15"/>
          </p:nvPr>
        </p:nvSpPr>
        <p:spPr>
          <a:xfrm>
            <a:off x="1154113" y="1885949"/>
            <a:ext cx="9883775" cy="3498215"/>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9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ner Slide/Blue Dome/Title+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0"/>
            <a:ext cx="9882823" cy="777875"/>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a:t>  |</a:t>
            </a:r>
          </a:p>
        </p:txBody>
      </p:sp>
      <p:sp>
        <p:nvSpPr>
          <p:cNvPr id="3" name="Content Placeholder 6">
            <a:extLst>
              <a:ext uri="{FF2B5EF4-FFF2-40B4-BE49-F238E27FC236}">
                <a16:creationId xmlns:a16="http://schemas.microsoft.com/office/drawing/2014/main" id="{933537B5-8D8A-EFFB-A49B-D6B3D99604B4}"/>
              </a:ext>
            </a:extLst>
          </p:cNvPr>
          <p:cNvSpPr>
            <a:spLocks noGrp="1"/>
          </p:cNvSpPr>
          <p:nvPr>
            <p:ph sz="quarter" idx="15"/>
          </p:nvPr>
        </p:nvSpPr>
        <p:spPr>
          <a:xfrm>
            <a:off x="1154113" y="1885949"/>
            <a:ext cx="9883775" cy="3498215"/>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82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ner Slide/Blue Dome/Title+Sub+1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1"/>
            <a:ext cx="9882823" cy="618350"/>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a:t>  |</a:t>
            </a:r>
          </a:p>
        </p:txBody>
      </p:sp>
      <p:sp>
        <p:nvSpPr>
          <p:cNvPr id="4" name="Text Placeholder 3">
            <a:extLst>
              <a:ext uri="{FF2B5EF4-FFF2-40B4-BE49-F238E27FC236}">
                <a16:creationId xmlns:a16="http://schemas.microsoft.com/office/drawing/2014/main" id="{82A8DEAA-10C0-7014-A678-E7E855AC38B2}"/>
              </a:ext>
            </a:extLst>
          </p:cNvPr>
          <p:cNvSpPr>
            <a:spLocks noGrp="1"/>
          </p:cNvSpPr>
          <p:nvPr>
            <p:ph type="body" sz="quarter" idx="14" hasCustomPrompt="1"/>
          </p:nvPr>
        </p:nvSpPr>
        <p:spPr>
          <a:xfrm>
            <a:off x="1154113" y="1016775"/>
            <a:ext cx="9883775" cy="560387"/>
          </a:xfrm>
          <a:prstGeom prst="rect">
            <a:avLst/>
          </a:prstGeom>
        </p:spPr>
        <p:txBody>
          <a:bodyPr/>
          <a:lstStyle>
            <a:lvl1pPr marL="0" indent="0" algn="ctr">
              <a:buNone/>
              <a:defRPr b="1" i="1">
                <a:solidFill>
                  <a:schemeClr val="accent1"/>
                </a:solidFill>
                <a:latin typeface="+mj-lt"/>
                <a:cs typeface="Segoe UI Semibold" panose="020B0502040204020203" pitchFamily="34" charset="0"/>
              </a:defRPr>
            </a:lvl1pPr>
          </a:lstStyle>
          <a:p>
            <a:pPr lvl="0"/>
            <a:r>
              <a:rPr lang="en-US"/>
              <a:t>Click to edit Subtitle</a:t>
            </a:r>
          </a:p>
        </p:txBody>
      </p:sp>
      <p:sp>
        <p:nvSpPr>
          <p:cNvPr id="5" name="Content Placeholder 6">
            <a:extLst>
              <a:ext uri="{FF2B5EF4-FFF2-40B4-BE49-F238E27FC236}">
                <a16:creationId xmlns:a16="http://schemas.microsoft.com/office/drawing/2014/main" id="{4298138C-4C43-C092-B00F-9FE85E6A3D7A}"/>
              </a:ext>
            </a:extLst>
          </p:cNvPr>
          <p:cNvSpPr>
            <a:spLocks noGrp="1"/>
          </p:cNvSpPr>
          <p:nvPr>
            <p:ph sz="quarter" idx="15"/>
          </p:nvPr>
        </p:nvSpPr>
        <p:spPr>
          <a:xfrm>
            <a:off x="1154113" y="1885949"/>
            <a:ext cx="9883775" cy="3498215"/>
          </a:xfrm>
          <a:prstGeom prst="rect">
            <a:avLst/>
          </a:prstGeom>
        </p:spPr>
        <p:txBody>
          <a:bodyPr/>
          <a:lstStyle>
            <a:lvl1pPr>
              <a:defRPr>
                <a:solidFill>
                  <a:schemeClr val="tx2"/>
                </a:solidFill>
              </a:defRPr>
            </a:lvl1pPr>
            <a:lvl2pPr marL="685800" indent="-228600">
              <a:buFont typeface="System Font Regular"/>
              <a:buChar char="-"/>
              <a:defRPr>
                <a:solidFill>
                  <a:schemeClr val="tx2"/>
                </a:solidFill>
              </a:defRPr>
            </a:lvl2pPr>
            <a:lvl3pPr marL="1143000" indent="-228600">
              <a:buFont typeface="System Font Regular"/>
              <a:buChar char="&gt;"/>
              <a:defRPr>
                <a:solidFill>
                  <a:schemeClr val="tx2"/>
                </a:solidFill>
                <a:latin typeface="+mn-lt"/>
              </a:defRPr>
            </a:lvl3pPr>
            <a:lvl4pPr marL="1600200" indent="-228600">
              <a:buFont typeface="System Font Regular"/>
              <a:buChar char="&gt;"/>
              <a:defRPr>
                <a:solidFill>
                  <a:schemeClr val="tx2"/>
                </a:solidFill>
                <a:latin typeface="+mn-lt"/>
              </a:defRPr>
            </a:lvl4pPr>
            <a:lvl5pPr marL="2057400" indent="-228600">
              <a:buFont typeface="System Font Regular"/>
              <a:buChar char="&gt;"/>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19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ner Slide/Blue Dome/Title+2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ED47-E065-94D7-9CE1-0C1B6DE06CB3}"/>
              </a:ext>
            </a:extLst>
          </p:cNvPr>
          <p:cNvSpPr>
            <a:spLocks noGrp="1"/>
          </p:cNvSpPr>
          <p:nvPr>
            <p:ph type="ctrTitle"/>
          </p:nvPr>
        </p:nvSpPr>
        <p:spPr>
          <a:xfrm>
            <a:off x="1154588" y="326530"/>
            <a:ext cx="9882823" cy="777875"/>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a:t>  |</a:t>
            </a:r>
          </a:p>
        </p:txBody>
      </p:sp>
      <p:sp>
        <p:nvSpPr>
          <p:cNvPr id="14" name="Content Placeholder 13">
            <a:extLst>
              <a:ext uri="{FF2B5EF4-FFF2-40B4-BE49-F238E27FC236}">
                <a16:creationId xmlns:a16="http://schemas.microsoft.com/office/drawing/2014/main" id="{EF28AAD1-DBC7-9A0B-4B17-FA161863297E}"/>
              </a:ext>
            </a:extLst>
          </p:cNvPr>
          <p:cNvSpPr>
            <a:spLocks noGrp="1"/>
          </p:cNvSpPr>
          <p:nvPr>
            <p:ph sz="quarter" idx="14"/>
          </p:nvPr>
        </p:nvSpPr>
        <p:spPr>
          <a:xfrm>
            <a:off x="6277338"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a:extLst>
              <a:ext uri="{FF2B5EF4-FFF2-40B4-BE49-F238E27FC236}">
                <a16:creationId xmlns:a16="http://schemas.microsoft.com/office/drawing/2014/main" id="{291E9A0A-C29F-6956-4460-0B37BB83D179}"/>
              </a:ext>
            </a:extLst>
          </p:cNvPr>
          <p:cNvSpPr>
            <a:spLocks noGrp="1"/>
          </p:cNvSpPr>
          <p:nvPr>
            <p:ph sz="quarter" idx="15"/>
          </p:nvPr>
        </p:nvSpPr>
        <p:spPr>
          <a:xfrm>
            <a:off x="1154589"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ner Slide/Blue Dome/Title+Sub+2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B0F693-7B32-6D84-90F1-A3AAFBB5F28E}"/>
              </a:ext>
            </a:extLst>
          </p:cNvPr>
          <p:cNvSpPr>
            <a:spLocks noGrp="1"/>
          </p:cNvSpPr>
          <p:nvPr>
            <p:ph type="sldNum" sz="quarter" idx="12"/>
          </p:nvPr>
        </p:nvSpPr>
        <p:spPr>
          <a:xfrm>
            <a:off x="7541822" y="6166345"/>
            <a:ext cx="2743200" cy="365125"/>
          </a:xfrm>
          <a:prstGeom prst="rect">
            <a:avLst/>
          </a:prstGeom>
        </p:spPr>
        <p:txBody>
          <a:bodyPr/>
          <a:lstStyle>
            <a:lvl1pPr algn="r">
              <a:defRPr sz="1600" b="1" i="0">
                <a:solidFill>
                  <a:schemeClr val="accent1"/>
                </a:solidFill>
                <a:latin typeface="Segoe UI Semibold" panose="020B0502040204020203" pitchFamily="34" charset="0"/>
                <a:cs typeface="Segoe UI Semibold" panose="020B0502040204020203" pitchFamily="34" charset="0"/>
              </a:defRPr>
            </a:lvl1pPr>
          </a:lstStyle>
          <a:p>
            <a:fld id="{CBC7505F-1996-1548-B85F-7ADA854EC76F}" type="slidenum">
              <a:rPr lang="en-US" smtClean="0"/>
              <a:pPr/>
              <a:t>‹#›</a:t>
            </a:fld>
            <a:r>
              <a:rPr lang="en-US"/>
              <a:t>  |</a:t>
            </a:r>
          </a:p>
        </p:txBody>
      </p:sp>
      <p:sp>
        <p:nvSpPr>
          <p:cNvPr id="7" name="Title 1">
            <a:extLst>
              <a:ext uri="{FF2B5EF4-FFF2-40B4-BE49-F238E27FC236}">
                <a16:creationId xmlns:a16="http://schemas.microsoft.com/office/drawing/2014/main" id="{8FB5DFA0-F030-928C-3E9B-01B90A5CD633}"/>
              </a:ext>
            </a:extLst>
          </p:cNvPr>
          <p:cNvSpPr>
            <a:spLocks noGrp="1"/>
          </p:cNvSpPr>
          <p:nvPr>
            <p:ph type="ctrTitle"/>
          </p:nvPr>
        </p:nvSpPr>
        <p:spPr>
          <a:xfrm>
            <a:off x="1154588" y="326531"/>
            <a:ext cx="9882823" cy="618350"/>
          </a:xfrm>
          <a:prstGeom prst="rect">
            <a:avLst/>
          </a:prstGeom>
        </p:spPr>
        <p:txBody>
          <a:bodyPr anchor="t"/>
          <a:lstStyle>
            <a:lvl1pPr algn="ctr">
              <a:defRPr sz="4400" b="1" i="0">
                <a:solidFill>
                  <a:schemeClr val="accent1"/>
                </a:solidFill>
                <a:latin typeface="+mj-lt"/>
                <a:cs typeface="Segoe UI" panose="020B0502040204020203"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EA069E79-8EB9-E177-22BD-AE18A98E65AA}"/>
              </a:ext>
            </a:extLst>
          </p:cNvPr>
          <p:cNvSpPr>
            <a:spLocks noGrp="1"/>
          </p:cNvSpPr>
          <p:nvPr>
            <p:ph type="body" sz="quarter" idx="15" hasCustomPrompt="1"/>
          </p:nvPr>
        </p:nvSpPr>
        <p:spPr>
          <a:xfrm>
            <a:off x="1154113" y="1016775"/>
            <a:ext cx="9883775" cy="560387"/>
          </a:xfrm>
          <a:prstGeom prst="rect">
            <a:avLst/>
          </a:prstGeom>
        </p:spPr>
        <p:txBody>
          <a:bodyPr/>
          <a:lstStyle>
            <a:lvl1pPr marL="0" indent="0" algn="ctr">
              <a:buNone/>
              <a:defRPr b="1" i="1">
                <a:solidFill>
                  <a:schemeClr val="accent1"/>
                </a:solidFill>
                <a:latin typeface="+mj-lt"/>
                <a:cs typeface="Segoe UI Semibold" panose="020B0502040204020203" pitchFamily="34" charset="0"/>
              </a:defRPr>
            </a:lvl1pPr>
          </a:lstStyle>
          <a:p>
            <a:pPr lvl="0"/>
            <a:r>
              <a:rPr lang="en-US"/>
              <a:t>Click to edit Subtitle</a:t>
            </a:r>
          </a:p>
        </p:txBody>
      </p:sp>
      <p:sp>
        <p:nvSpPr>
          <p:cNvPr id="10" name="Content Placeholder 13">
            <a:extLst>
              <a:ext uri="{FF2B5EF4-FFF2-40B4-BE49-F238E27FC236}">
                <a16:creationId xmlns:a16="http://schemas.microsoft.com/office/drawing/2014/main" id="{87730296-6B16-4C52-5BE3-F6D4B3EB414D}"/>
              </a:ext>
            </a:extLst>
          </p:cNvPr>
          <p:cNvSpPr>
            <a:spLocks noGrp="1"/>
          </p:cNvSpPr>
          <p:nvPr>
            <p:ph sz="quarter" idx="14"/>
          </p:nvPr>
        </p:nvSpPr>
        <p:spPr>
          <a:xfrm>
            <a:off x="6277338"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49124F28-1CE0-7B41-E0C8-1B4DCB534C52}"/>
              </a:ext>
            </a:extLst>
          </p:cNvPr>
          <p:cNvSpPr>
            <a:spLocks noGrp="1"/>
          </p:cNvSpPr>
          <p:nvPr>
            <p:ph sz="quarter" idx="16"/>
          </p:nvPr>
        </p:nvSpPr>
        <p:spPr>
          <a:xfrm>
            <a:off x="1154589" y="1886584"/>
            <a:ext cx="4760073" cy="3477895"/>
          </a:xfrm>
          <a:prstGeom prst="rect">
            <a:avLst/>
          </a:prstGeom>
        </p:spPr>
        <p:txBody>
          <a:bodyPr/>
          <a:lstStyle>
            <a:lvl1pPr>
              <a:defRPr b="0" i="0">
                <a:solidFill>
                  <a:schemeClr val="tx2"/>
                </a:solidFill>
                <a:latin typeface="+mn-lt"/>
                <a:cs typeface="Segoe UI" panose="020B0502040204020203" pitchFamily="34" charset="0"/>
              </a:defRPr>
            </a:lvl1pPr>
            <a:lvl2pPr marL="685800" indent="-228600">
              <a:buFont typeface="System Font Regular"/>
              <a:buChar char="-"/>
              <a:defRPr b="0" i="0">
                <a:solidFill>
                  <a:schemeClr val="tx2"/>
                </a:solidFill>
                <a:latin typeface="+mn-lt"/>
                <a:cs typeface="Segoe UI" panose="020B0502040204020203" pitchFamily="34" charset="0"/>
              </a:defRPr>
            </a:lvl2pPr>
            <a:lvl3pPr marL="1143000" indent="-228600">
              <a:buFont typeface="System Font Regular"/>
              <a:buChar char="&gt;"/>
              <a:defRPr b="0" i="0">
                <a:solidFill>
                  <a:schemeClr val="tx2"/>
                </a:solidFill>
                <a:latin typeface="+mn-lt"/>
                <a:cs typeface="Segoe UI Semilight" panose="020B0402040204020203" pitchFamily="34" charset="0"/>
              </a:defRPr>
            </a:lvl3pPr>
            <a:lvl4pPr marL="1600200" indent="-228600">
              <a:buFont typeface="System Font Regular"/>
              <a:buChar char="&gt;"/>
              <a:defRPr b="0" i="0">
                <a:solidFill>
                  <a:schemeClr val="tx2"/>
                </a:solidFill>
                <a:latin typeface="+mn-lt"/>
                <a:cs typeface="Segoe UI Semilight" panose="020B0402040204020203" pitchFamily="34" charset="0"/>
              </a:defRPr>
            </a:lvl4pPr>
            <a:lvl5pPr marL="2057400" indent="-228600">
              <a:buFont typeface="System Font Regular"/>
              <a:buChar char="&gt;"/>
              <a:defRPr b="0" i="0">
                <a:solidFill>
                  <a:schemeClr val="tx2"/>
                </a:solidFill>
                <a:latin typeface="+mn-lt"/>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0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5.emf"/><Relationship Id="rId5" Type="http://schemas.openxmlformats.org/officeDocument/2006/relationships/theme" Target="../theme/theme4.xml"/><Relationship Id="rId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6.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5.emf"/><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outdoor, sky, tree, grass&#10;&#10;Description automatically generated">
            <a:extLst>
              <a:ext uri="{FF2B5EF4-FFF2-40B4-BE49-F238E27FC236}">
                <a16:creationId xmlns:a16="http://schemas.microsoft.com/office/drawing/2014/main" id="{66FEBCF7-EE73-785D-5086-2877D53B8F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660" b="13766"/>
          <a:stretch/>
        </p:blipFill>
        <p:spPr>
          <a:xfrm>
            <a:off x="8123934" y="2391396"/>
            <a:ext cx="4068064" cy="4466604"/>
          </a:xfrm>
          <a:prstGeom prst="rect">
            <a:avLst/>
          </a:prstGeom>
        </p:spPr>
      </p:pic>
      <p:pic>
        <p:nvPicPr>
          <p:cNvPr id="16" name="Picture 15" descr="A picture containing cage&#10;&#10;Description automatically generated">
            <a:extLst>
              <a:ext uri="{FF2B5EF4-FFF2-40B4-BE49-F238E27FC236}">
                <a16:creationId xmlns:a16="http://schemas.microsoft.com/office/drawing/2014/main" id="{2921E5B6-FF90-1FF6-AAD1-75C3B7F4C1C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3267"/>
          <a:stretch/>
        </p:blipFill>
        <p:spPr>
          <a:xfrm>
            <a:off x="4059935" y="2291143"/>
            <a:ext cx="4068063" cy="4566857"/>
          </a:xfrm>
          <a:prstGeom prst="rect">
            <a:avLst/>
          </a:prstGeom>
        </p:spPr>
      </p:pic>
      <p:pic>
        <p:nvPicPr>
          <p:cNvPr id="21" name="Picture 20" descr="A building with many windows&#10;&#10;Description automatically generated with low confidence">
            <a:extLst>
              <a:ext uri="{FF2B5EF4-FFF2-40B4-BE49-F238E27FC236}">
                <a16:creationId xmlns:a16="http://schemas.microsoft.com/office/drawing/2014/main" id="{6540A752-0BB4-EF76-7365-008A8E7D4F7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33400" b="31981"/>
          <a:stretch/>
        </p:blipFill>
        <p:spPr>
          <a:xfrm>
            <a:off x="2" y="635728"/>
            <a:ext cx="4059934" cy="6222272"/>
          </a:xfrm>
          <a:prstGeom prst="rect">
            <a:avLst/>
          </a:prstGeom>
        </p:spPr>
      </p:pic>
      <p:sp>
        <p:nvSpPr>
          <p:cNvPr id="17" name="Rectangle 16">
            <a:extLst>
              <a:ext uri="{FF2B5EF4-FFF2-40B4-BE49-F238E27FC236}">
                <a16:creationId xmlns:a16="http://schemas.microsoft.com/office/drawing/2014/main" id="{EE524737-30FD-BD74-9F93-BB333D597229}"/>
              </a:ext>
            </a:extLst>
          </p:cNvPr>
          <p:cNvSpPr/>
          <p:nvPr userDrawn="1"/>
        </p:nvSpPr>
        <p:spPr>
          <a:xfrm>
            <a:off x="0" y="0"/>
            <a:ext cx="12191998" cy="4219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indoor, ceiling&#10;&#10;Description automatically generated">
            <a:extLst>
              <a:ext uri="{FF2B5EF4-FFF2-40B4-BE49-F238E27FC236}">
                <a16:creationId xmlns:a16="http://schemas.microsoft.com/office/drawing/2014/main" id="{DB99F4D3-9C43-DC63-DCDE-C8123E5354B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921" b="3362"/>
          <a:stretch/>
        </p:blipFill>
        <p:spPr>
          <a:xfrm>
            <a:off x="8123934" y="4219074"/>
            <a:ext cx="4059934" cy="2638926"/>
          </a:xfrm>
          <a:prstGeom prst="rect">
            <a:avLst/>
          </a:prstGeom>
        </p:spPr>
      </p:pic>
    </p:spTree>
    <p:extLst>
      <p:ext uri="{BB962C8B-B14F-4D97-AF65-F5344CB8AC3E}">
        <p14:creationId xmlns:p14="http://schemas.microsoft.com/office/powerpoint/2010/main" val="2922545092"/>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1pPr>
            <a:lvl2pPr marL="914400" lvl="1"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2pPr>
            <a:lvl3pPr marL="1371600" lvl="2"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3pPr>
            <a:lvl4pPr marL="1828800" lvl="3"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4pPr>
            <a:lvl5pPr marL="2286000" lvl="4"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5pPr>
            <a:lvl6pPr marL="2743200" lvl="5"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6pPr>
            <a:lvl7pPr marL="3200400" lvl="6"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7pPr>
            <a:lvl8pPr marL="3657600" lvl="7"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8pPr>
            <a:lvl9pPr marL="4114800" lvl="8"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9pPr>
          </a:lstStyle>
          <a:p>
            <a:endParaRPr/>
          </a:p>
        </p:txBody>
      </p:sp>
    </p:spTree>
    <p:extLst>
      <p:ext uri="{BB962C8B-B14F-4D97-AF65-F5344CB8AC3E}">
        <p14:creationId xmlns:p14="http://schemas.microsoft.com/office/powerpoint/2010/main" val="293538917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77C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8BB1E3-84DD-7281-0E7B-15F106FEEB10}"/>
              </a:ext>
            </a:extLst>
          </p:cNvPr>
          <p:cNvPicPr>
            <a:picLocks noChangeAspect="1"/>
          </p:cNvPicPr>
          <p:nvPr userDrawn="1"/>
        </p:nvPicPr>
        <p:blipFill rotWithShape="1">
          <a:blip r:embed="rId6">
            <a:duotone>
              <a:prstClr val="black"/>
              <a:srgbClr val="0077C8">
                <a:tint val="45000"/>
                <a:satMod val="400000"/>
              </a:srgbClr>
            </a:duotone>
            <a:alphaModFix amt="50000"/>
          </a:blip>
          <a:srcRect l="49795" r="27654" b="38798"/>
          <a:stretch/>
        </p:blipFill>
        <p:spPr>
          <a:xfrm>
            <a:off x="0" y="25324"/>
            <a:ext cx="3959884" cy="7113413"/>
          </a:xfrm>
          <a:prstGeom prst="rect">
            <a:avLst/>
          </a:prstGeom>
        </p:spPr>
      </p:pic>
    </p:spTree>
    <p:extLst>
      <p:ext uri="{BB962C8B-B14F-4D97-AF65-F5344CB8AC3E}">
        <p14:creationId xmlns:p14="http://schemas.microsoft.com/office/powerpoint/2010/main" val="3530572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ABEC01-9708-4B3C-D7C4-35AC59F59442}"/>
              </a:ext>
            </a:extLst>
          </p:cNvPr>
          <p:cNvPicPr>
            <a:picLocks noChangeAspect="1"/>
          </p:cNvPicPr>
          <p:nvPr userDrawn="1"/>
        </p:nvPicPr>
        <p:blipFill rotWithShape="1">
          <a:blip r:embed="rId6">
            <a:duotone>
              <a:prstClr val="black"/>
              <a:srgbClr val="0077C8">
                <a:tint val="45000"/>
                <a:satMod val="400000"/>
              </a:srgbClr>
            </a:duotone>
            <a:alphaModFix amt="14000"/>
          </a:blip>
          <a:srcRect l="49795" r="27654" b="38798"/>
          <a:stretch/>
        </p:blipFill>
        <p:spPr>
          <a:xfrm>
            <a:off x="0" y="0"/>
            <a:ext cx="3959884" cy="7113413"/>
          </a:xfrm>
          <a:prstGeom prst="rect">
            <a:avLst/>
          </a:prstGeom>
        </p:spPr>
      </p:pic>
      <p:pic>
        <p:nvPicPr>
          <p:cNvPr id="8" name="Picture 7" descr="Logo&#10;&#10;Description automatically generated">
            <a:extLst>
              <a:ext uri="{FF2B5EF4-FFF2-40B4-BE49-F238E27FC236}">
                <a16:creationId xmlns:a16="http://schemas.microsoft.com/office/drawing/2014/main" id="{9BB3A3C0-CA17-CFF2-583A-EBA503C38F9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74909" y="5563447"/>
            <a:ext cx="1405415" cy="929428"/>
          </a:xfrm>
          <a:prstGeom prst="rect">
            <a:avLst/>
          </a:prstGeom>
        </p:spPr>
      </p:pic>
    </p:spTree>
    <p:extLst>
      <p:ext uri="{BB962C8B-B14F-4D97-AF65-F5344CB8AC3E}">
        <p14:creationId xmlns:p14="http://schemas.microsoft.com/office/powerpoint/2010/main" val="352176465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www.azahcccs.gov/AHCCCS/Downloads/PublicNotices/CYE26DAPNotice.pdf"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www.azahcccs.gov/AHCCCS/Downloads/PublicNotices/CYE2026_MSP_PolicyStandard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www.ihs.gov/sites/nptc/themes/responsive2017/display_objects/documents/sti/IHS-STI-Guidance.pdf"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hyperlink" Target="https://diagnosticsdirect2u.com/syphilis-health-check/"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hyperlink" Target="https://firsttoknow.com/" TargetMode="External"/><Relationship Id="rId4" Type="http://schemas.openxmlformats.org/officeDocument/2006/relationships/hyperlink" Target="https://chembio.com/products/dpp-hiv-syphilis-usa/"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hyperlink" Target="mailto:sti@azdhs.gov" TargetMode="External"/><Relationship Id="rId7" Type="http://schemas.openxmlformats.org/officeDocument/2006/relationships/hyperlink" Target="https://sites.google.com/azdhs.gov/stimaterials/home"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azdhs.gov/preparedness/epidemiology-disease-control/disease-integration-services/std-control/index.php#reports" TargetMode="External"/><Relationship Id="rId5" Type="http://schemas.openxmlformats.org/officeDocument/2006/relationships/hyperlink" Target="https://www.azdhs.gov/preparedness/epidemiology-disease-control/disease-integration-services/std-control/congenital-syphilis/index.php" TargetMode="External"/><Relationship Id="rId4" Type="http://schemas.openxmlformats.org/officeDocument/2006/relationships/hyperlink" Target="https://app.smartsheet.com/b/form/9bbeb6d02c53462598b267705825aab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hyperlink" Target="https://www.pima.gov/2345/Health-Clinic-Locations" TargetMode="External"/><Relationship Id="rId2" Type="http://schemas.openxmlformats.org/officeDocument/2006/relationships/hyperlink" Target="https://survey123.arcgis.com/share/d53db897e75d47c9a9e1f664a5acee77?portalUrl=https://hd123.pima.gov/portal" TargetMode="External"/><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pima.gov/2345/Health-Clinic-Locations" TargetMode="Externa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www.pima.gov/2345/Health-Clinic-Locations" TargetMode="External"/><Relationship Id="rId4" Type="http://schemas.openxmlformats.org/officeDocument/2006/relationships/hyperlink" Target="https://survey123.arcgis.com/share/d53db897e75d47c9a9e1f664a5acee77?portalUrl=https://hd123.pima.gov/porta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3A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BD7C-54F5-744C-6158-13F6B50F9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3853" cy="1429789"/>
          </a:xfrm>
          <a:prstGeom prst="rect">
            <a:avLst/>
          </a:prstGeom>
        </p:spPr>
      </p:pic>
      <p:sp>
        <p:nvSpPr>
          <p:cNvPr id="6" name="Rectangle 5">
            <a:extLst>
              <a:ext uri="{FF2B5EF4-FFF2-40B4-BE49-F238E27FC236}">
                <a16:creationId xmlns:a16="http://schemas.microsoft.com/office/drawing/2014/main" id="{B3A28166-C273-FC27-F676-E755F3DC8765}"/>
              </a:ext>
            </a:extLst>
          </p:cNvPr>
          <p:cNvSpPr/>
          <p:nvPr/>
        </p:nvSpPr>
        <p:spPr>
          <a:xfrm>
            <a:off x="-2" y="5934670"/>
            <a:ext cx="12192002"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F24C436-F1B8-9F3C-A103-62D9ADBA6F71}"/>
              </a:ext>
            </a:extLst>
          </p:cNvPr>
          <p:cNvSpPr txBox="1"/>
          <p:nvPr/>
        </p:nvSpPr>
        <p:spPr>
          <a:xfrm>
            <a:off x="386542" y="1629294"/>
            <a:ext cx="9385069" cy="1107996"/>
          </a:xfrm>
          <a:prstGeom prst="rect">
            <a:avLst/>
          </a:prstGeom>
          <a:noFill/>
        </p:spPr>
        <p:txBody>
          <a:bodyPr wrap="square" rtlCol="0">
            <a:spAutoFit/>
          </a:bodyPr>
          <a:lstStyle/>
          <a:p>
            <a:r>
              <a:rPr lang="en-US" sz="6600">
                <a:solidFill>
                  <a:schemeClr val="bg1"/>
                </a:solidFill>
                <a:latin typeface="Daytona Light" panose="020B0604020202020204" pitchFamily="34" charset="0"/>
              </a:rPr>
              <a:t>Welcome to our session</a:t>
            </a:r>
          </a:p>
        </p:txBody>
      </p:sp>
      <p:pic>
        <p:nvPicPr>
          <p:cNvPr id="11" name="Picture 10">
            <a:extLst>
              <a:ext uri="{FF2B5EF4-FFF2-40B4-BE49-F238E27FC236}">
                <a16:creationId xmlns:a16="http://schemas.microsoft.com/office/drawing/2014/main" id="{EE99B6B1-F7BD-D272-EB23-874309D00D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100" r="58592" b="26908"/>
          <a:stretch/>
        </p:blipFill>
        <p:spPr>
          <a:xfrm rot="16200000">
            <a:off x="-462449" y="4071564"/>
            <a:ext cx="2949141" cy="412543"/>
          </a:xfrm>
          <a:prstGeom prst="rect">
            <a:avLst/>
          </a:prstGeom>
        </p:spPr>
      </p:pic>
      <p:sp>
        <p:nvSpPr>
          <p:cNvPr id="13" name="TextBox 12">
            <a:extLst>
              <a:ext uri="{FF2B5EF4-FFF2-40B4-BE49-F238E27FC236}">
                <a16:creationId xmlns:a16="http://schemas.microsoft.com/office/drawing/2014/main" id="{5B5163E5-940E-BD44-F62A-B761E5015845}"/>
              </a:ext>
            </a:extLst>
          </p:cNvPr>
          <p:cNvSpPr txBox="1"/>
          <p:nvPr/>
        </p:nvSpPr>
        <p:spPr>
          <a:xfrm>
            <a:off x="1498576" y="2985173"/>
            <a:ext cx="10494532" cy="2585323"/>
          </a:xfrm>
          <a:prstGeom prst="rect">
            <a:avLst/>
          </a:prstGeom>
          <a:noFill/>
        </p:spPr>
        <p:txBody>
          <a:bodyPr wrap="square" rtlCol="0">
            <a:spAutoFit/>
          </a:bodyPr>
          <a:lstStyle/>
          <a:p>
            <a:r>
              <a:rPr lang="en-US" sz="5400" b="1" i="1" dirty="0">
                <a:solidFill>
                  <a:srgbClr val="FFAE47"/>
                </a:solidFill>
                <a:latin typeface="Daytona Light" panose="020B0604020202020204" pitchFamily="34" charset="0"/>
              </a:rPr>
              <a:t>Congenital Syphilis in Arizona:</a:t>
            </a:r>
            <a:br>
              <a:rPr lang="en-US" sz="5400" b="1" i="1" dirty="0">
                <a:solidFill>
                  <a:srgbClr val="FFAE47"/>
                </a:solidFill>
                <a:latin typeface="Daytona Light" panose="020B0604020202020204" pitchFamily="34" charset="0"/>
              </a:rPr>
            </a:br>
            <a:r>
              <a:rPr lang="en-US" sz="5400" b="1" i="1" dirty="0">
                <a:solidFill>
                  <a:srgbClr val="FFAE47"/>
                </a:solidFill>
                <a:latin typeface="Daytona Light" panose="020B0604020202020204" pitchFamily="34" charset="0"/>
              </a:rPr>
              <a:t>Best Practices for Prevention &amp; Treatment</a:t>
            </a:r>
            <a:endParaRPr lang="en-US" sz="4800" i="1" dirty="0">
              <a:solidFill>
                <a:srgbClr val="FFAE47"/>
              </a:solidFill>
              <a:latin typeface="Daytona Light" panose="020B0604020202020204" pitchFamily="34" charset="0"/>
            </a:endParaRPr>
          </a:p>
        </p:txBody>
      </p:sp>
      <p:pic>
        <p:nvPicPr>
          <p:cNvPr id="3" name="Picture 2">
            <a:extLst>
              <a:ext uri="{FF2B5EF4-FFF2-40B4-BE49-F238E27FC236}">
                <a16:creationId xmlns:a16="http://schemas.microsoft.com/office/drawing/2014/main" id="{EDA9A770-6F4C-7625-EA38-98B6A0518FCE}"/>
              </a:ext>
            </a:extLst>
          </p:cNvPr>
          <p:cNvPicPr>
            <a:picLocks noChangeAspect="1"/>
          </p:cNvPicPr>
          <p:nvPr/>
        </p:nvPicPr>
        <p:blipFill>
          <a:blip r:embed="rId5"/>
          <a:stretch>
            <a:fillRect/>
          </a:stretch>
        </p:blipFill>
        <p:spPr>
          <a:xfrm>
            <a:off x="8306914" y="5934671"/>
            <a:ext cx="3885086" cy="92332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solidFill>
                  <a:schemeClr val="accent1"/>
                </a:solidFill>
              </a:rPr>
              <a:t>Screening is important for syphilis prevention.</a:t>
            </a:r>
            <a:endParaRPr>
              <a:solidFill>
                <a:schemeClr val="accent1"/>
              </a:solidFill>
            </a:endParaRPr>
          </a:p>
        </p:txBody>
      </p:sp>
      <p:pic>
        <p:nvPicPr>
          <p:cNvPr id="337" name="Google Shape;337;p60"/>
          <p:cNvPicPr preferRelativeResize="0"/>
          <p:nvPr/>
        </p:nvPicPr>
        <p:blipFill>
          <a:blip r:embed="rId3">
            <a:alphaModFix/>
          </a:blip>
          <a:stretch>
            <a:fillRect/>
          </a:stretch>
        </p:blipFill>
        <p:spPr>
          <a:xfrm>
            <a:off x="415601" y="2509300"/>
            <a:ext cx="11179495" cy="29156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buClr>
                <a:schemeClr val="dk1"/>
              </a:buClr>
              <a:buSzPts val="1100"/>
            </a:pPr>
            <a:r>
              <a:rPr lang="en">
                <a:solidFill>
                  <a:schemeClr val="accent1"/>
                </a:solidFill>
              </a:rPr>
              <a:t>Arizona Statutes and Administrative Code</a:t>
            </a:r>
            <a:endParaRPr>
              <a:solidFill>
                <a:schemeClr val="accent1"/>
              </a:solidFill>
            </a:endParaRPr>
          </a:p>
          <a:p>
            <a:endParaRPr/>
          </a:p>
        </p:txBody>
      </p:sp>
      <p:sp>
        <p:nvSpPr>
          <p:cNvPr id="343" name="Google Shape;343;p61"/>
          <p:cNvSpPr txBox="1">
            <a:spLocks noGrp="1"/>
          </p:cNvSpPr>
          <p:nvPr>
            <p:ph type="body" idx="4294967295"/>
          </p:nvPr>
        </p:nvSpPr>
        <p:spPr>
          <a:xfrm>
            <a:off x="415600" y="1536633"/>
            <a:ext cx="10574800" cy="4555200"/>
          </a:xfrm>
          <a:prstGeom prst="rect">
            <a:avLst/>
          </a:prstGeom>
        </p:spPr>
        <p:txBody>
          <a:bodyPr spcFirstLastPara="1" wrap="square" lIns="121900" tIns="121900" rIns="121900" bIns="121900" anchor="t" anchorCtr="0">
            <a:noAutofit/>
          </a:bodyPr>
          <a:lstStyle/>
          <a:p>
            <a:pPr marL="609585" indent="-457189">
              <a:buSzPts val="1800"/>
            </a:pPr>
            <a:r>
              <a:rPr lang="en" sz="2400"/>
              <a:t>Syphilis testing at </a:t>
            </a:r>
            <a:r>
              <a:rPr lang="en" sz="2400" b="1">
                <a:solidFill>
                  <a:schemeClr val="accent1"/>
                </a:solidFill>
              </a:rPr>
              <a:t>first </a:t>
            </a:r>
            <a:r>
              <a:rPr lang="en" sz="2400"/>
              <a:t>prenatal examination, after a diagnosis of pregnancy (ARS § 36-693)</a:t>
            </a:r>
            <a:endParaRPr sz="2400"/>
          </a:p>
          <a:p>
            <a:pPr marL="609585" indent="-457189">
              <a:buSzPts val="1800"/>
            </a:pPr>
            <a:r>
              <a:rPr lang="en" sz="2400"/>
              <a:t>“Prenatal care providers in Maricopa County are required to screen for syphilis at the first prenatal care visit, once during the third trimester, and again at delivery.” (2003)</a:t>
            </a:r>
            <a:endParaRPr sz="2400"/>
          </a:p>
          <a:p>
            <a:pPr marL="609585" indent="-457189">
              <a:buSzPts val="1800"/>
            </a:pPr>
            <a:r>
              <a:rPr lang="en" sz="2400"/>
              <a:t>Additional syphilis testing at </a:t>
            </a:r>
            <a:r>
              <a:rPr lang="en" sz="2400" b="1">
                <a:solidFill>
                  <a:schemeClr val="accent1"/>
                </a:solidFill>
              </a:rPr>
              <a:t>28 to 32 weeks gestation </a:t>
            </a:r>
            <a:r>
              <a:rPr lang="en" sz="2400"/>
              <a:t>and at </a:t>
            </a:r>
            <a:r>
              <a:rPr lang="en" sz="2400" b="1">
                <a:solidFill>
                  <a:schemeClr val="accent1"/>
                </a:solidFill>
              </a:rPr>
              <a:t>delivery</a:t>
            </a:r>
            <a:r>
              <a:rPr lang="en" sz="2400" b="1">
                <a:solidFill>
                  <a:schemeClr val="accent6"/>
                </a:solidFill>
              </a:rPr>
              <a:t> </a:t>
            </a:r>
            <a:r>
              <a:rPr lang="en" sz="2400"/>
              <a:t>(A.A.C. R9-6-381) (2018)</a:t>
            </a:r>
            <a:endParaRPr sz="2400"/>
          </a:p>
          <a:p>
            <a:pPr marL="0" indent="0">
              <a:spcBef>
                <a:spcPts val="16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xfrm>
            <a:off x="415600" y="593367"/>
            <a:ext cx="5520000" cy="763600"/>
          </a:xfrm>
          <a:prstGeom prst="rect">
            <a:avLst/>
          </a:prstGeom>
        </p:spPr>
        <p:txBody>
          <a:bodyPr spcFirstLastPara="1" wrap="square" lIns="121900" tIns="121900" rIns="121900" bIns="121900" anchor="t" anchorCtr="0">
            <a:noAutofit/>
          </a:bodyPr>
          <a:lstStyle/>
          <a:p>
            <a:r>
              <a:rPr lang="en" sz="3200">
                <a:solidFill>
                  <a:schemeClr val="accent1"/>
                </a:solidFill>
              </a:rPr>
              <a:t>CDC Recommendation: </a:t>
            </a:r>
            <a:r>
              <a:rPr lang="en" sz="3200">
                <a:solidFill>
                  <a:srgbClr val="888888"/>
                </a:solidFill>
              </a:rPr>
              <a:t>Test all people 15-44. </a:t>
            </a:r>
            <a:endParaRPr sz="3200">
              <a:solidFill>
                <a:srgbClr val="888888"/>
              </a:solidFill>
            </a:endParaRPr>
          </a:p>
          <a:p>
            <a:r>
              <a:rPr lang="en" sz="3200">
                <a:solidFill>
                  <a:srgbClr val="888888"/>
                </a:solidFill>
              </a:rPr>
              <a:t>in areas with a PS rate in females 15-44 (F15-44)</a:t>
            </a:r>
            <a:endParaRPr sz="3200">
              <a:solidFill>
                <a:srgbClr val="888888"/>
              </a:solidFill>
            </a:endParaRPr>
          </a:p>
          <a:p>
            <a:r>
              <a:rPr lang="en" sz="3200">
                <a:solidFill>
                  <a:schemeClr val="accent1"/>
                </a:solidFill>
              </a:rPr>
              <a:t>&gt; 4.6 per 100,000.</a:t>
            </a:r>
            <a:endParaRPr sz="3200">
              <a:solidFill>
                <a:schemeClr val="accent1"/>
              </a:solidFill>
            </a:endParaRPr>
          </a:p>
          <a:p>
            <a:endParaRPr sz="3200">
              <a:solidFill>
                <a:schemeClr val="accent1"/>
              </a:solidFill>
            </a:endParaRPr>
          </a:p>
          <a:p>
            <a:r>
              <a:rPr lang="en" sz="3200">
                <a:solidFill>
                  <a:srgbClr val="888888"/>
                </a:solidFill>
              </a:rPr>
              <a:t>The AZ F15-44 rate is</a:t>
            </a:r>
            <a:endParaRPr sz="3200">
              <a:solidFill>
                <a:srgbClr val="888888"/>
              </a:solidFill>
            </a:endParaRPr>
          </a:p>
          <a:p>
            <a:r>
              <a:rPr lang="en" sz="3200">
                <a:solidFill>
                  <a:srgbClr val="8A3A6D"/>
                </a:solidFill>
              </a:rPr>
              <a:t>26 per 100,000.</a:t>
            </a:r>
            <a:r>
              <a:rPr lang="en">
                <a:solidFill>
                  <a:srgbClr val="8A3A6D"/>
                </a:solidFill>
              </a:rPr>
              <a:t> </a:t>
            </a:r>
            <a:endParaRPr>
              <a:solidFill>
                <a:srgbClr val="8A3A6D"/>
              </a:solidFill>
            </a:endParaRPr>
          </a:p>
        </p:txBody>
      </p:sp>
      <p:pic>
        <p:nvPicPr>
          <p:cNvPr id="349" name="Google Shape;349;p62"/>
          <p:cNvPicPr preferRelativeResize="0"/>
          <p:nvPr/>
        </p:nvPicPr>
        <p:blipFill>
          <a:blip r:embed="rId3">
            <a:alphaModFix/>
          </a:blip>
          <a:stretch>
            <a:fillRect/>
          </a:stretch>
        </p:blipFill>
        <p:spPr>
          <a:xfrm>
            <a:off x="5358900" y="887500"/>
            <a:ext cx="6509200" cy="52073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Maternal Vulnerability Factors</a:t>
            </a:r>
            <a:endParaRPr/>
          </a:p>
        </p:txBody>
      </p:sp>
      <p:sp>
        <p:nvSpPr>
          <p:cNvPr id="355" name="Google Shape;355;p63"/>
          <p:cNvSpPr txBox="1">
            <a:spLocks noGrp="1"/>
          </p:cNvSpPr>
          <p:nvPr>
            <p:ph type="body" idx="4294967295"/>
          </p:nvPr>
        </p:nvSpPr>
        <p:spPr>
          <a:xfrm>
            <a:off x="415600" y="1536633"/>
            <a:ext cx="11004000" cy="4555200"/>
          </a:xfrm>
          <a:prstGeom prst="rect">
            <a:avLst/>
          </a:prstGeom>
        </p:spPr>
        <p:txBody>
          <a:bodyPr spcFirstLastPara="1" wrap="square" lIns="121900" tIns="121900" rIns="121900" bIns="121900" anchor="t" anchorCtr="0">
            <a:noAutofit/>
          </a:bodyPr>
          <a:lstStyle/>
          <a:p>
            <a:pPr marL="609585" indent="-448722">
              <a:buClr>
                <a:schemeClr val="dk1"/>
              </a:buClr>
              <a:buSzPts val="1700"/>
            </a:pPr>
            <a:r>
              <a:rPr lang="en" sz="2267">
                <a:solidFill>
                  <a:schemeClr val="dk1"/>
                </a:solidFill>
              </a:rPr>
              <a:t>52% used substances (2018 - 2023 data)</a:t>
            </a:r>
            <a:endParaRPr sz="2267">
              <a:solidFill>
                <a:schemeClr val="dk1"/>
              </a:solidFill>
            </a:endParaRPr>
          </a:p>
          <a:p>
            <a:pPr marL="1219170" lvl="1" indent="-448722">
              <a:buClr>
                <a:schemeClr val="dk1"/>
              </a:buClr>
              <a:buSzPts val="1700"/>
            </a:pPr>
            <a:r>
              <a:rPr lang="en" sz="2267">
                <a:solidFill>
                  <a:schemeClr val="dk1"/>
                </a:solidFill>
              </a:rPr>
              <a:t>38% Non-heroin opioid use (2023)</a:t>
            </a:r>
            <a:endParaRPr sz="2267">
              <a:solidFill>
                <a:schemeClr val="dk1"/>
              </a:solidFill>
            </a:endParaRPr>
          </a:p>
          <a:p>
            <a:pPr marL="1219170" lvl="1" indent="-448722">
              <a:buClr>
                <a:schemeClr val="dk1"/>
              </a:buClr>
              <a:buSzPts val="1700"/>
            </a:pPr>
            <a:r>
              <a:rPr lang="en" sz="2267">
                <a:solidFill>
                  <a:schemeClr val="dk1"/>
                </a:solidFill>
              </a:rPr>
              <a:t>35% Meth (2023)</a:t>
            </a:r>
            <a:endParaRPr sz="2267">
              <a:solidFill>
                <a:schemeClr val="dk1"/>
              </a:solidFill>
            </a:endParaRPr>
          </a:p>
          <a:p>
            <a:pPr marL="609585" indent="-448722">
              <a:buClr>
                <a:schemeClr val="dk1"/>
              </a:buClr>
              <a:buSzPts val="1700"/>
            </a:pPr>
            <a:r>
              <a:rPr lang="en" sz="2267">
                <a:solidFill>
                  <a:schemeClr val="dk1"/>
                </a:solidFill>
              </a:rPr>
              <a:t>38% had no/late prenatal care</a:t>
            </a:r>
            <a:endParaRPr sz="2267">
              <a:solidFill>
                <a:schemeClr val="dk1"/>
              </a:solidFill>
            </a:endParaRPr>
          </a:p>
          <a:p>
            <a:pPr marL="1219170" lvl="1" indent="-448722">
              <a:buClr>
                <a:schemeClr val="dk1"/>
              </a:buClr>
              <a:buSzPts val="1700"/>
            </a:pPr>
            <a:r>
              <a:rPr lang="en" sz="2267" b="1">
                <a:solidFill>
                  <a:schemeClr val="accent1"/>
                </a:solidFill>
              </a:rPr>
              <a:t>31% </a:t>
            </a:r>
            <a:r>
              <a:rPr lang="en" sz="2267">
                <a:solidFill>
                  <a:schemeClr val="dk1"/>
                </a:solidFill>
              </a:rPr>
              <a:t>of delivering patients with syphilis and no prenatal care in Arizona, had </a:t>
            </a:r>
            <a:r>
              <a:rPr lang="en" sz="2267" b="1">
                <a:solidFill>
                  <a:srgbClr val="369992"/>
                </a:solidFill>
              </a:rPr>
              <a:t>at least one ED visit during pregnancy</a:t>
            </a:r>
            <a:endParaRPr sz="2267">
              <a:solidFill>
                <a:srgbClr val="369992"/>
              </a:solidFill>
            </a:endParaRPr>
          </a:p>
          <a:p>
            <a:pPr marL="609585" indent="-448722">
              <a:buClr>
                <a:schemeClr val="dk1"/>
              </a:buClr>
              <a:buSzPts val="1700"/>
            </a:pPr>
            <a:r>
              <a:rPr lang="en" sz="2267">
                <a:solidFill>
                  <a:schemeClr val="dk1"/>
                </a:solidFill>
              </a:rPr>
              <a:t>21% unstably housed (2023)</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Updated 2024 Arizona Syphilis Screening Guidelines </a:t>
            </a:r>
            <a:endParaRPr/>
          </a:p>
        </p:txBody>
      </p:sp>
      <p:sp>
        <p:nvSpPr>
          <p:cNvPr id="361" name="Google Shape;361;p64"/>
          <p:cNvSpPr txBox="1">
            <a:spLocks noGrp="1"/>
          </p:cNvSpPr>
          <p:nvPr>
            <p:ph type="body" idx="4294967295"/>
          </p:nvPr>
        </p:nvSpPr>
        <p:spPr>
          <a:xfrm>
            <a:off x="415600" y="1989800"/>
            <a:ext cx="10574800" cy="4102000"/>
          </a:xfrm>
          <a:prstGeom prst="rect">
            <a:avLst/>
          </a:prstGeom>
        </p:spPr>
        <p:txBody>
          <a:bodyPr spcFirstLastPara="1" wrap="square" lIns="121900" tIns="121900" rIns="121900" bIns="121900" anchor="t" anchorCtr="0">
            <a:noAutofit/>
          </a:bodyPr>
          <a:lstStyle/>
          <a:p>
            <a:pPr marL="609585" indent="-457189">
              <a:buSzPts val="1800"/>
            </a:pPr>
            <a:r>
              <a:rPr lang="en" sz="2400"/>
              <a:t>Screen sexually active individuals aged 15-44 Annually for syphilis </a:t>
            </a:r>
            <a:endParaRPr sz="2400"/>
          </a:p>
          <a:p>
            <a:pPr marL="609585" indent="-457189">
              <a:buSzPts val="1800"/>
            </a:pPr>
            <a:r>
              <a:rPr lang="en" sz="2400"/>
              <a:t>Implement syphilis opt-out screening for in ED/UC for pregnant and 15-44 unknown pregnant</a:t>
            </a:r>
            <a:endParaRPr sz="2400"/>
          </a:p>
          <a:p>
            <a:pPr marL="1219170" lvl="1" indent="-457189">
              <a:buSzPts val="1800"/>
            </a:pPr>
            <a:r>
              <a:rPr lang="en" sz="2400"/>
              <a:t>In settings where follow-up is uncertain, point of care test plus same day tx prior to discharge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Operationalizing Opt Out testing</a:t>
            </a:r>
            <a:endParaRPr/>
          </a:p>
        </p:txBody>
      </p:sp>
      <p:sp>
        <p:nvSpPr>
          <p:cNvPr id="367" name="Google Shape;367;p65"/>
          <p:cNvSpPr txBox="1">
            <a:spLocks noGrp="1"/>
          </p:cNvSpPr>
          <p:nvPr>
            <p:ph type="body" idx="1"/>
          </p:nvPr>
        </p:nvSpPr>
        <p:spPr>
          <a:xfrm>
            <a:off x="415600" y="1536633"/>
            <a:ext cx="8488800" cy="4555200"/>
          </a:xfrm>
          <a:prstGeom prst="rect">
            <a:avLst/>
          </a:prstGeom>
        </p:spPr>
        <p:txBody>
          <a:bodyPr spcFirstLastPara="1" wrap="square" lIns="121900" tIns="121900" rIns="121900" bIns="121900" anchor="t" anchorCtr="0">
            <a:noAutofit/>
          </a:bodyPr>
          <a:lstStyle/>
          <a:p>
            <a:pPr indent="-440256">
              <a:buSzPts val="1600"/>
            </a:pPr>
            <a:r>
              <a:rPr lang="en" sz="2133"/>
              <a:t>Inform (verbally/written)</a:t>
            </a:r>
            <a:endParaRPr sz="2133"/>
          </a:p>
          <a:p>
            <a:pPr lvl="1" indent="-440256">
              <a:buSzPts val="1600"/>
            </a:pPr>
            <a:r>
              <a:rPr lang="en" sz="2133"/>
              <a:t>“Due to the current high rates of syphilis and congenital syphilis in Arizona, we currently  offer syphilis testing as part of our routine services - do you have any questions about this service?”</a:t>
            </a:r>
            <a:endParaRPr sz="2133"/>
          </a:p>
          <a:p>
            <a:pPr indent="-440256">
              <a:buSzPts val="1600"/>
            </a:pPr>
            <a:r>
              <a:rPr lang="en" sz="2133"/>
              <a:t>Patients have the right to refuse service </a:t>
            </a:r>
            <a:endParaRPr sz="2133"/>
          </a:p>
          <a:p>
            <a:pPr marL="0" indent="0">
              <a:spcBef>
                <a:spcPts val="1600"/>
              </a:spcBef>
              <a:spcAft>
                <a:spcPts val="16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Additional Screening Settings</a:t>
            </a:r>
            <a:endParaRPr/>
          </a:p>
        </p:txBody>
      </p:sp>
      <p:sp>
        <p:nvSpPr>
          <p:cNvPr id="373" name="Google Shape;373;p66"/>
          <p:cNvSpPr txBox="1">
            <a:spLocks noGrp="1"/>
          </p:cNvSpPr>
          <p:nvPr>
            <p:ph type="body" idx="1"/>
          </p:nvPr>
        </p:nvSpPr>
        <p:spPr>
          <a:xfrm>
            <a:off x="415600" y="1536633"/>
            <a:ext cx="8990800" cy="4555200"/>
          </a:xfrm>
          <a:prstGeom prst="rect">
            <a:avLst/>
          </a:prstGeom>
        </p:spPr>
        <p:txBody>
          <a:bodyPr spcFirstLastPara="1" wrap="square" lIns="121900" tIns="121900" rIns="121900" bIns="121900" anchor="t" anchorCtr="0">
            <a:noAutofit/>
          </a:bodyPr>
          <a:lstStyle/>
          <a:p>
            <a:pPr indent="-440256">
              <a:buSzPts val="1600"/>
            </a:pPr>
            <a:r>
              <a:rPr lang="en" sz="2133"/>
              <a:t>Correctional facilities</a:t>
            </a:r>
            <a:endParaRPr sz="2133"/>
          </a:p>
          <a:p>
            <a:pPr indent="-440256">
              <a:buSzPts val="1600"/>
            </a:pPr>
            <a:r>
              <a:rPr lang="en" sz="2133"/>
              <a:t>Settings that serve people with addiction/Substance Use Disorder.</a:t>
            </a:r>
            <a:endParaRPr sz="2133"/>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77"/>
        <p:cNvGrpSpPr/>
        <p:nvPr/>
      </p:nvGrpSpPr>
      <p:grpSpPr>
        <a:xfrm>
          <a:off x="0" y="0"/>
          <a:ext cx="0" cy="0"/>
          <a:chOff x="0" y="0"/>
          <a:chExt cx="0" cy="0"/>
        </a:xfrm>
      </p:grpSpPr>
      <p:sp>
        <p:nvSpPr>
          <p:cNvPr id="378" name="Google Shape;378;p67"/>
          <p:cNvSpPr txBox="1">
            <a:spLocks noGrp="1"/>
          </p:cNvSpPr>
          <p:nvPr>
            <p:ph type="title"/>
          </p:nvPr>
        </p:nvSpPr>
        <p:spPr>
          <a:xfrm>
            <a:off x="415600" y="2084600"/>
            <a:ext cx="11360800" cy="2228800"/>
          </a:xfrm>
          <a:prstGeom prst="rect">
            <a:avLst/>
          </a:prstGeom>
        </p:spPr>
        <p:txBody>
          <a:bodyPr spcFirstLastPara="1" wrap="square" lIns="121900" tIns="121900" rIns="121900" bIns="121900" anchor="t" anchorCtr="0">
            <a:noAutofit/>
          </a:bodyPr>
          <a:lstStyle/>
          <a:p>
            <a:pPr algn="ctr">
              <a:buSzPts val="990"/>
            </a:pPr>
            <a:r>
              <a:rPr lang="en" sz="7600">
                <a:solidFill>
                  <a:schemeClr val="lt1"/>
                </a:solidFill>
              </a:rPr>
              <a:t>How?</a:t>
            </a:r>
            <a:endParaRPr sz="76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AHCCCS: </a:t>
            </a:r>
            <a:endParaRPr/>
          </a:p>
        </p:txBody>
      </p:sp>
      <p:sp>
        <p:nvSpPr>
          <p:cNvPr id="384" name="Google Shape;384;p68"/>
          <p:cNvSpPr txBox="1">
            <a:spLocks noGrp="1"/>
          </p:cNvSpPr>
          <p:nvPr>
            <p:ph type="body" idx="4294967295"/>
          </p:nvPr>
        </p:nvSpPr>
        <p:spPr>
          <a:xfrm>
            <a:off x="415600" y="1536633"/>
            <a:ext cx="11004000" cy="4555200"/>
          </a:xfrm>
          <a:prstGeom prst="rect">
            <a:avLst/>
          </a:prstGeom>
        </p:spPr>
        <p:txBody>
          <a:bodyPr spcFirstLastPara="1" wrap="square" lIns="121900" tIns="121900" rIns="121900" bIns="121900" anchor="t" anchorCtr="0">
            <a:noAutofit/>
          </a:bodyPr>
          <a:lstStyle/>
          <a:p>
            <a:pPr marL="609585" indent="0">
              <a:buNone/>
            </a:pPr>
            <a:endParaRPr sz="2267">
              <a:solidFill>
                <a:schemeClr val="dk1"/>
              </a:solidFill>
            </a:endParaRPr>
          </a:p>
          <a:p>
            <a:pPr marL="0" indent="0" algn="ctr">
              <a:spcBef>
                <a:spcPts val="1600"/>
              </a:spcBef>
              <a:buNone/>
            </a:pPr>
            <a:r>
              <a:rPr lang="en" sz="3467">
                <a:solidFill>
                  <a:schemeClr val="dk1"/>
                </a:solidFill>
              </a:rPr>
              <a:t>“Healthcare Providers shall ensure that members are tested for syphilis at least annually, beginning at age 15 years.”</a:t>
            </a:r>
            <a:endParaRPr sz="3467">
              <a:solidFill>
                <a:schemeClr val="dk1"/>
              </a:solidFill>
            </a:endParaRPr>
          </a:p>
          <a:p>
            <a:pPr marL="0" indent="0">
              <a:spcBef>
                <a:spcPts val="1600"/>
              </a:spcBef>
              <a:buNone/>
            </a:pPr>
            <a:endParaRPr sz="2267">
              <a:solidFill>
                <a:schemeClr val="dk1"/>
              </a:solidFill>
            </a:endParaRPr>
          </a:p>
          <a:p>
            <a:pPr marL="0" indent="0" algn="r">
              <a:spcBef>
                <a:spcPts val="1600"/>
              </a:spcBef>
              <a:buNone/>
            </a:pPr>
            <a:r>
              <a:rPr lang="en" sz="2267">
                <a:solidFill>
                  <a:schemeClr val="dk1"/>
                </a:solidFill>
              </a:rPr>
              <a:t>October 1, 2024, AHCCCS Medical Policy Manual (AMPM) </a:t>
            </a:r>
            <a:endParaRPr sz="2267">
              <a:solidFill>
                <a:schemeClr val="dk1"/>
              </a:solidFill>
            </a:endParaRPr>
          </a:p>
          <a:p>
            <a:pPr marL="0" indent="0">
              <a:spcBef>
                <a:spcPts val="1600"/>
              </a:spcBef>
              <a:spcAft>
                <a:spcPts val="1600"/>
              </a:spcAft>
              <a:buNone/>
            </a:pPr>
            <a:endParaRPr sz="2267">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New Differential Adjusted Payment (DAP) </a:t>
            </a:r>
            <a:endParaRPr/>
          </a:p>
        </p:txBody>
      </p:sp>
      <p:sp>
        <p:nvSpPr>
          <p:cNvPr id="390" name="Google Shape;390;p69"/>
          <p:cNvSpPr txBox="1">
            <a:spLocks noGrp="1"/>
          </p:cNvSpPr>
          <p:nvPr>
            <p:ph type="body" idx="1"/>
          </p:nvPr>
        </p:nvSpPr>
        <p:spPr>
          <a:xfrm>
            <a:off x="415600" y="1536633"/>
            <a:ext cx="9069600" cy="4555200"/>
          </a:xfrm>
          <a:prstGeom prst="rect">
            <a:avLst/>
          </a:prstGeom>
        </p:spPr>
        <p:txBody>
          <a:bodyPr spcFirstLastPara="1" wrap="square" lIns="121900" tIns="121900" rIns="121900" bIns="121900" anchor="t" anchorCtr="0">
            <a:noAutofit/>
          </a:bodyPr>
          <a:lstStyle/>
          <a:p>
            <a:r>
              <a:rPr lang="en"/>
              <a:t>DAP = Positive adjustment to the AHCCCS Fee-for-Service (FFS) rates</a:t>
            </a:r>
            <a:endParaRPr/>
          </a:p>
          <a:p>
            <a:r>
              <a:rPr lang="en"/>
              <a:t>Key requirements for maternal syphilis DAP </a:t>
            </a:r>
            <a:endParaRPr/>
          </a:p>
          <a:p>
            <a:pPr lvl="1"/>
            <a:r>
              <a:rPr lang="en"/>
              <a:t>All females 15-44 presenting at hospital/ED shall be screened for syphilis</a:t>
            </a:r>
            <a:endParaRPr/>
          </a:p>
          <a:p>
            <a:pPr lvl="1"/>
            <a:r>
              <a:rPr lang="en"/>
              <a:t>If positive, must receive first dose of treatment prior to discharge</a:t>
            </a:r>
            <a:endParaRPr/>
          </a:p>
          <a:p>
            <a:pPr>
              <a:buClr>
                <a:schemeClr val="accent1"/>
              </a:buClr>
            </a:pPr>
            <a:r>
              <a:rPr lang="en"/>
              <a:t>Where to find more info: </a:t>
            </a:r>
            <a:endParaRPr/>
          </a:p>
          <a:p>
            <a:pPr lvl="1"/>
            <a:r>
              <a:rPr lang="en" u="sng">
                <a:solidFill>
                  <a:schemeClr val="hlink"/>
                </a:solidFill>
                <a:hlinkClick r:id="rId3"/>
              </a:rPr>
              <a:t>Public Notice </a:t>
            </a:r>
            <a:endParaRPr/>
          </a:p>
          <a:p>
            <a:pPr lvl="1"/>
            <a:r>
              <a:rPr lang="en" u="sng">
                <a:solidFill>
                  <a:schemeClr val="hlink"/>
                </a:solidFill>
                <a:hlinkClick r:id="rId4"/>
              </a:rPr>
              <a:t>Policy Standards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3A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BD7C-54F5-744C-6158-13F6B50F9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3853" cy="1429789"/>
          </a:xfrm>
          <a:prstGeom prst="rect">
            <a:avLst/>
          </a:prstGeom>
        </p:spPr>
      </p:pic>
      <p:sp>
        <p:nvSpPr>
          <p:cNvPr id="9" name="TextBox 8">
            <a:extLst>
              <a:ext uri="{FF2B5EF4-FFF2-40B4-BE49-F238E27FC236}">
                <a16:creationId xmlns:a16="http://schemas.microsoft.com/office/drawing/2014/main" id="{DF24C436-F1B8-9F3C-A103-62D9ADBA6F71}"/>
              </a:ext>
            </a:extLst>
          </p:cNvPr>
          <p:cNvSpPr txBox="1"/>
          <p:nvPr/>
        </p:nvSpPr>
        <p:spPr>
          <a:xfrm>
            <a:off x="386542" y="1012364"/>
            <a:ext cx="10496203" cy="1107996"/>
          </a:xfrm>
          <a:prstGeom prst="rect">
            <a:avLst/>
          </a:prstGeom>
          <a:noFill/>
        </p:spPr>
        <p:txBody>
          <a:bodyPr wrap="square" rtlCol="0">
            <a:spAutoFit/>
          </a:bodyPr>
          <a:lstStyle/>
          <a:p>
            <a:r>
              <a:rPr lang="en-US" sz="6600">
                <a:solidFill>
                  <a:schemeClr val="bg1"/>
                </a:solidFill>
                <a:latin typeface="Daytona Light" panose="020B0604020202020204" pitchFamily="34" charset="0"/>
              </a:rPr>
              <a:t>Session Speakers</a:t>
            </a:r>
          </a:p>
        </p:txBody>
      </p:sp>
      <p:pic>
        <p:nvPicPr>
          <p:cNvPr id="11" name="Picture 10">
            <a:extLst>
              <a:ext uri="{FF2B5EF4-FFF2-40B4-BE49-F238E27FC236}">
                <a16:creationId xmlns:a16="http://schemas.microsoft.com/office/drawing/2014/main" id="{EE99B6B1-F7BD-D272-EB23-874309D00D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00" r="58592" b="26908"/>
          <a:stretch/>
        </p:blipFill>
        <p:spPr>
          <a:xfrm rot="16200000">
            <a:off x="-1607122" y="4114025"/>
            <a:ext cx="4396821" cy="409491"/>
          </a:xfrm>
          <a:prstGeom prst="rect">
            <a:avLst/>
          </a:prstGeom>
        </p:spPr>
      </p:pic>
      <p:sp>
        <p:nvSpPr>
          <p:cNvPr id="13" name="TextBox 12">
            <a:extLst>
              <a:ext uri="{FF2B5EF4-FFF2-40B4-BE49-F238E27FC236}">
                <a16:creationId xmlns:a16="http://schemas.microsoft.com/office/drawing/2014/main" id="{5B5163E5-940E-BD44-F62A-B761E5015845}"/>
              </a:ext>
            </a:extLst>
          </p:cNvPr>
          <p:cNvSpPr txBox="1"/>
          <p:nvPr/>
        </p:nvSpPr>
        <p:spPr>
          <a:xfrm>
            <a:off x="796034" y="2335537"/>
            <a:ext cx="11482767" cy="1508105"/>
          </a:xfrm>
          <a:prstGeom prst="rect">
            <a:avLst/>
          </a:prstGeom>
          <a:noFill/>
        </p:spPr>
        <p:txBody>
          <a:bodyPr wrap="square" lIns="91440" tIns="45720" rIns="91440" bIns="45720" rtlCol="0" anchor="t">
            <a:spAutoFit/>
          </a:bodyPr>
          <a:lstStyle/>
          <a:p>
            <a:r>
              <a:rPr lang="en-US" sz="3600" b="1" dirty="0">
                <a:solidFill>
                  <a:srgbClr val="FFAE47"/>
                </a:solidFill>
                <a:latin typeface="Daytona Light"/>
              </a:rPr>
              <a:t>Rebecca Scranton, MPH</a:t>
            </a:r>
            <a:endParaRPr lang="en-US" sz="2800" b="1" dirty="0">
              <a:solidFill>
                <a:srgbClr val="FFAE47"/>
              </a:solidFill>
              <a:latin typeface="Daytona Light" panose="020B0604020202020204" pitchFamily="34" charset="0"/>
            </a:endParaRPr>
          </a:p>
          <a:p>
            <a:r>
              <a:rPr lang="en-US" sz="2800" dirty="0">
                <a:solidFill>
                  <a:srgbClr val="FFAE47"/>
                </a:solidFill>
                <a:latin typeface="Daytona Light" panose="020B0604020202020204" pitchFamily="34" charset="0"/>
              </a:rPr>
              <a:t>Deputy Bureau Chief, Infectious Disease and Services</a:t>
            </a:r>
          </a:p>
          <a:p>
            <a:r>
              <a:rPr lang="en-US" sz="2800" dirty="0">
                <a:solidFill>
                  <a:srgbClr val="FFAE47"/>
                </a:solidFill>
                <a:latin typeface="Daytona Light" panose="020B0604020202020204" pitchFamily="34" charset="0"/>
              </a:rPr>
              <a:t>Arizona Department of Health Services</a:t>
            </a:r>
            <a:endParaRPr lang="en-US" sz="3600" dirty="0">
              <a:solidFill>
                <a:srgbClr val="FFAE47"/>
              </a:solidFill>
              <a:latin typeface="Daytona Light"/>
            </a:endParaRPr>
          </a:p>
        </p:txBody>
      </p:sp>
      <p:sp>
        <p:nvSpPr>
          <p:cNvPr id="2" name="TextBox 1">
            <a:extLst>
              <a:ext uri="{FF2B5EF4-FFF2-40B4-BE49-F238E27FC236}">
                <a16:creationId xmlns:a16="http://schemas.microsoft.com/office/drawing/2014/main" id="{839E7ED1-D0BB-B271-6B04-69193D9AE89C}"/>
              </a:ext>
            </a:extLst>
          </p:cNvPr>
          <p:cNvSpPr txBox="1"/>
          <p:nvPr/>
        </p:nvSpPr>
        <p:spPr>
          <a:xfrm>
            <a:off x="796034" y="4210782"/>
            <a:ext cx="11482767" cy="1077218"/>
          </a:xfrm>
          <a:prstGeom prst="rect">
            <a:avLst/>
          </a:prstGeom>
          <a:noFill/>
        </p:spPr>
        <p:txBody>
          <a:bodyPr wrap="square" lIns="91440" tIns="45720" rIns="91440" bIns="45720" rtlCol="0" anchor="t">
            <a:spAutoFit/>
          </a:bodyPr>
          <a:lstStyle/>
          <a:p>
            <a:r>
              <a:rPr lang="en-US" sz="3600" b="1" dirty="0">
                <a:solidFill>
                  <a:srgbClr val="FFAE47"/>
                </a:solidFill>
                <a:latin typeface="Daytona Light"/>
              </a:rPr>
              <a:t>Rachel Gordon, MSN, RN, FNP-C</a:t>
            </a:r>
            <a:endParaRPr lang="en-US" sz="2800" b="1" dirty="0">
              <a:solidFill>
                <a:srgbClr val="FFAE47"/>
              </a:solidFill>
              <a:latin typeface="Daytona Light" panose="020B0604020202020204" pitchFamily="34" charset="0"/>
            </a:endParaRPr>
          </a:p>
          <a:p>
            <a:r>
              <a:rPr lang="en-US" sz="2800" dirty="0">
                <a:solidFill>
                  <a:srgbClr val="FFAE47"/>
                </a:solidFill>
                <a:latin typeface="Daytona Light" panose="020B0604020202020204" pitchFamily="34" charset="0"/>
              </a:rPr>
              <a:t>Clinician, Pima County Health Department </a:t>
            </a:r>
            <a:endParaRPr lang="en-US" sz="3600" dirty="0">
              <a:solidFill>
                <a:srgbClr val="FFAE47"/>
              </a:solidFill>
              <a:latin typeface="Daytona Light"/>
            </a:endParaRPr>
          </a:p>
        </p:txBody>
      </p:sp>
    </p:spTree>
    <p:extLst>
      <p:ext uri="{BB962C8B-B14F-4D97-AF65-F5344CB8AC3E}">
        <p14:creationId xmlns:p14="http://schemas.microsoft.com/office/powerpoint/2010/main" val="3183769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ER Testing models already exist! </a:t>
            </a:r>
            <a:endParaRPr/>
          </a:p>
        </p:txBody>
      </p:sp>
      <p:pic>
        <p:nvPicPr>
          <p:cNvPr id="396" name="Google Shape;396;p70"/>
          <p:cNvPicPr preferRelativeResize="0"/>
          <p:nvPr/>
        </p:nvPicPr>
        <p:blipFill rotWithShape="1">
          <a:blip r:embed="rId3">
            <a:alphaModFix/>
          </a:blip>
          <a:srcRect r="1487"/>
          <a:stretch/>
        </p:blipFill>
        <p:spPr>
          <a:xfrm>
            <a:off x="415598" y="1536633"/>
            <a:ext cx="8455133" cy="2590800"/>
          </a:xfrm>
          <a:prstGeom prst="rect">
            <a:avLst/>
          </a:prstGeom>
          <a:noFill/>
          <a:ln w="28575" cap="flat" cmpd="sng">
            <a:solidFill>
              <a:srgbClr val="351C75"/>
            </a:solidFill>
            <a:prstDash val="solid"/>
            <a:round/>
            <a:headEnd type="none" w="sm" len="sm"/>
            <a:tailEnd type="none" w="sm" len="sm"/>
          </a:ln>
        </p:spPr>
      </p:pic>
      <p:pic>
        <p:nvPicPr>
          <p:cNvPr id="397" name="Google Shape;397;p70"/>
          <p:cNvPicPr preferRelativeResize="0"/>
          <p:nvPr/>
        </p:nvPicPr>
        <p:blipFill rotWithShape="1">
          <a:blip r:embed="rId4">
            <a:alphaModFix/>
          </a:blip>
          <a:srcRect r="6235"/>
          <a:stretch/>
        </p:blipFill>
        <p:spPr>
          <a:xfrm>
            <a:off x="3076567" y="2962533"/>
            <a:ext cx="8455135" cy="2057400"/>
          </a:xfrm>
          <a:prstGeom prst="rect">
            <a:avLst/>
          </a:prstGeom>
          <a:noFill/>
          <a:ln w="28575" cap="flat" cmpd="sng">
            <a:solidFill>
              <a:srgbClr val="351C75"/>
            </a:solidFill>
            <a:prstDash val="solid"/>
            <a:round/>
            <a:headEnd type="none" w="sm" len="sm"/>
            <a:tailEnd type="none" w="sm" len="sm"/>
          </a:ln>
        </p:spPr>
      </p:pic>
      <p:pic>
        <p:nvPicPr>
          <p:cNvPr id="398" name="Google Shape;398;p70"/>
          <p:cNvPicPr preferRelativeResize="0"/>
          <p:nvPr/>
        </p:nvPicPr>
        <p:blipFill>
          <a:blip r:embed="rId5">
            <a:alphaModFix/>
          </a:blip>
          <a:stretch>
            <a:fillRect/>
          </a:stretch>
        </p:blipFill>
        <p:spPr>
          <a:xfrm>
            <a:off x="1736400" y="4567500"/>
            <a:ext cx="8915400" cy="1981200"/>
          </a:xfrm>
          <a:prstGeom prst="rect">
            <a:avLst/>
          </a:prstGeom>
          <a:noFill/>
          <a:ln w="28575" cap="flat" cmpd="sng">
            <a:solidFill>
              <a:srgbClr val="351C75"/>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Generate Buy-in </a:t>
            </a:r>
            <a:endParaRPr/>
          </a:p>
        </p:txBody>
      </p:sp>
      <p:sp>
        <p:nvSpPr>
          <p:cNvPr id="404" name="Google Shape;404;p71"/>
          <p:cNvSpPr txBox="1">
            <a:spLocks noGrp="1"/>
          </p:cNvSpPr>
          <p:nvPr>
            <p:ph type="body" idx="4294967295"/>
          </p:nvPr>
        </p:nvSpPr>
        <p:spPr>
          <a:xfrm>
            <a:off x="415600" y="1536633"/>
            <a:ext cx="11004000" cy="4555200"/>
          </a:xfrm>
          <a:prstGeom prst="rect">
            <a:avLst/>
          </a:prstGeom>
        </p:spPr>
        <p:txBody>
          <a:bodyPr spcFirstLastPara="1" wrap="square" lIns="121900" tIns="121900" rIns="121900" bIns="121900" anchor="t" anchorCtr="0">
            <a:noAutofit/>
          </a:bodyPr>
          <a:lstStyle/>
          <a:p>
            <a:pPr marL="609585" indent="-431789">
              <a:buClr>
                <a:schemeClr val="accent6"/>
              </a:buClr>
              <a:buSzPts val="1500"/>
            </a:pPr>
            <a:r>
              <a:rPr lang="en" sz="2000"/>
              <a:t>Identify a clinic champion </a:t>
            </a:r>
            <a:endParaRPr sz="2000"/>
          </a:p>
          <a:p>
            <a:pPr marL="609585" indent="-431789">
              <a:buClr>
                <a:schemeClr val="accent6"/>
              </a:buClr>
              <a:buSzPts val="1500"/>
            </a:pPr>
            <a:r>
              <a:rPr lang="en" sz="2000"/>
              <a:t>Include the people impacted (e.g. lab, pharmacy, finance, ED providers, IT, admin, etc.) in protocol development </a:t>
            </a:r>
            <a:endParaRPr sz="2000"/>
          </a:p>
          <a:p>
            <a:pPr marL="609585" indent="-431789">
              <a:buClr>
                <a:schemeClr val="accent6"/>
              </a:buClr>
              <a:buSzPts val="1500"/>
            </a:pPr>
            <a:r>
              <a:rPr lang="en" sz="2000"/>
              <a:t>Connect with other EDs </a:t>
            </a:r>
            <a:endParaRPr sz="2000"/>
          </a:p>
          <a:p>
            <a:pPr marL="1219170" lvl="1" indent="-431789">
              <a:buClr>
                <a:schemeClr val="accent1"/>
              </a:buClr>
              <a:buSzPts val="1500"/>
            </a:pPr>
            <a:r>
              <a:rPr lang="en" sz="2000"/>
              <a:t>Check out </a:t>
            </a:r>
            <a:r>
              <a:rPr lang="en" sz="2000">
                <a:solidFill>
                  <a:srgbClr val="351C75"/>
                </a:solidFill>
              </a:rPr>
              <a:t> </a:t>
            </a:r>
            <a:r>
              <a:rPr lang="en" sz="2000" u="sng">
                <a:solidFill>
                  <a:srgbClr val="351C75"/>
                </a:solidFill>
                <a:hlinkClick r:id="rId3">
                  <a:extLst>
                    <a:ext uri="{A12FA001-AC4F-418D-AE19-62706E023703}">
                      <ahyp:hlinkClr xmlns:ahyp="http://schemas.microsoft.com/office/drawing/2018/hyperlinkcolor" val="tx"/>
                    </a:ext>
                  </a:extLst>
                </a:hlinkClick>
              </a:rPr>
              <a:t>Fall 2023 IHS STI Treatment Guidelines</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Establish Protocols and Workflows</a:t>
            </a:r>
            <a:endParaRPr/>
          </a:p>
        </p:txBody>
      </p:sp>
      <p:sp>
        <p:nvSpPr>
          <p:cNvPr id="410" name="Google Shape;410;p72"/>
          <p:cNvSpPr txBox="1">
            <a:spLocks noGrp="1"/>
          </p:cNvSpPr>
          <p:nvPr>
            <p:ph type="body" idx="4294967295"/>
          </p:nvPr>
        </p:nvSpPr>
        <p:spPr>
          <a:xfrm>
            <a:off x="415600" y="1536633"/>
            <a:ext cx="11004000" cy="4555200"/>
          </a:xfrm>
          <a:prstGeom prst="rect">
            <a:avLst/>
          </a:prstGeom>
        </p:spPr>
        <p:txBody>
          <a:bodyPr spcFirstLastPara="1" wrap="square" lIns="121900" tIns="121900" rIns="121900" bIns="121900" anchor="t" anchorCtr="0">
            <a:noAutofit/>
          </a:bodyPr>
          <a:lstStyle/>
          <a:p>
            <a:pPr marL="609585" indent="-431789">
              <a:buClr>
                <a:schemeClr val="accent6"/>
              </a:buClr>
              <a:buSzPts val="1500"/>
            </a:pPr>
            <a:r>
              <a:rPr lang="en" sz="2000"/>
              <a:t>Implement standing orders</a:t>
            </a:r>
            <a:endParaRPr sz="2000"/>
          </a:p>
          <a:p>
            <a:pPr marL="609585" indent="-431789">
              <a:buClr>
                <a:schemeClr val="accent6"/>
              </a:buClr>
              <a:buSzPts val="1500"/>
            </a:pPr>
            <a:r>
              <a:rPr lang="en" sz="2000"/>
              <a:t>Leverage syndemic (syph/HIV/HCV/pregnancy testing) opt out screening  </a:t>
            </a:r>
            <a:endParaRPr sz="2000"/>
          </a:p>
          <a:p>
            <a:pPr marL="609585" indent="-431789">
              <a:buClr>
                <a:schemeClr val="accent6"/>
              </a:buClr>
              <a:buSzPts val="1500"/>
            </a:pPr>
            <a:r>
              <a:rPr lang="en" sz="2000"/>
              <a:t>Automate the test ordering process (e.g., EMR best practice alert) </a:t>
            </a:r>
            <a:endParaRPr sz="2000"/>
          </a:p>
          <a:p>
            <a:pPr marL="609585" indent="-431789">
              <a:buClr>
                <a:schemeClr val="accent6"/>
              </a:buClr>
              <a:buSzPts val="1500"/>
            </a:pPr>
            <a:r>
              <a:rPr lang="en" sz="2000"/>
              <a:t>Consider tests that reduce lab turnaround time (e.g., rapid, in house, etc.) </a:t>
            </a:r>
            <a:endParaRPr sz="2000"/>
          </a:p>
          <a:p>
            <a:pPr marL="609585" indent="-431789">
              <a:buClr>
                <a:schemeClr val="accent6"/>
              </a:buClr>
              <a:buSzPts val="1500"/>
            </a:pPr>
            <a:r>
              <a:rPr lang="en" sz="2000"/>
              <a:t>Educate staff on process (e.g., lectures/in-services, virtual learning, reminder emails, in-person training)</a:t>
            </a:r>
            <a:endParaRPr sz="2000"/>
          </a:p>
          <a:p>
            <a:pPr marL="609585" indent="-431789">
              <a:buClr>
                <a:schemeClr val="accent6"/>
              </a:buClr>
              <a:buSzPts val="1500"/>
            </a:pPr>
            <a:r>
              <a:rPr lang="en" sz="2000"/>
              <a:t>Ensure benzathine penicillin g availability &amp; initiate treatment prior to release</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7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EHR and Lab Bundles </a:t>
            </a:r>
            <a:endParaRPr/>
          </a:p>
        </p:txBody>
      </p:sp>
      <p:sp>
        <p:nvSpPr>
          <p:cNvPr id="416" name="Google Shape;416;p73"/>
          <p:cNvSpPr txBox="1">
            <a:spLocks noGrp="1"/>
          </p:cNvSpPr>
          <p:nvPr>
            <p:ph type="body" idx="4294967295"/>
          </p:nvPr>
        </p:nvSpPr>
        <p:spPr>
          <a:xfrm>
            <a:off x="415600" y="1536633"/>
            <a:ext cx="11004000" cy="4555200"/>
          </a:xfrm>
          <a:prstGeom prst="rect">
            <a:avLst/>
          </a:prstGeom>
        </p:spPr>
        <p:txBody>
          <a:bodyPr spcFirstLastPara="1" wrap="square" lIns="121900" tIns="121900" rIns="121900" bIns="121900" anchor="t" anchorCtr="0">
            <a:noAutofit/>
          </a:bodyPr>
          <a:lstStyle/>
          <a:p>
            <a:pPr marL="609585" indent="-431789">
              <a:buClr>
                <a:schemeClr val="accent6"/>
              </a:buClr>
              <a:buSzPts val="1500"/>
            </a:pPr>
            <a:r>
              <a:rPr lang="en" sz="2000"/>
              <a:t>Alert options  </a:t>
            </a:r>
            <a:endParaRPr sz="2000"/>
          </a:p>
          <a:p>
            <a:pPr marL="1219170" lvl="1" indent="-431789">
              <a:buClr>
                <a:schemeClr val="accent1"/>
              </a:buClr>
              <a:buSzPts val="1500"/>
            </a:pPr>
            <a:r>
              <a:rPr lang="en" sz="2000"/>
              <a:t>Age driven alerts for 15+</a:t>
            </a:r>
            <a:endParaRPr sz="2000"/>
          </a:p>
          <a:p>
            <a:pPr marL="1219170" lvl="1" indent="-431789">
              <a:buClr>
                <a:schemeClr val="accent1"/>
              </a:buClr>
              <a:buSzPts val="1500"/>
            </a:pPr>
            <a:r>
              <a:rPr lang="en" sz="2000"/>
              <a:t>Diagnosis driven alerts (i.e. pregnancy) </a:t>
            </a:r>
            <a:endParaRPr sz="2000"/>
          </a:p>
          <a:p>
            <a:pPr marL="1219170" lvl="1" indent="-431789">
              <a:buClr>
                <a:schemeClr val="accent1"/>
              </a:buClr>
              <a:buSzPts val="1500"/>
            </a:pPr>
            <a:r>
              <a:rPr lang="en" sz="2000"/>
              <a:t>Chronic problem list </a:t>
            </a:r>
            <a:endParaRPr sz="2000"/>
          </a:p>
          <a:p>
            <a:pPr marL="1828754" lvl="2" indent="-431789">
              <a:buClr>
                <a:schemeClr val="accent2"/>
              </a:buClr>
              <a:buSzPts val="1500"/>
            </a:pPr>
            <a:r>
              <a:rPr lang="en" sz="2000"/>
              <a:t>Generate code for persons historically tx’d for syphilis, put RPR in the comments)</a:t>
            </a:r>
            <a:endParaRPr sz="2000"/>
          </a:p>
          <a:p>
            <a:pPr marL="609585" indent="-431789">
              <a:buClr>
                <a:schemeClr val="accent6"/>
              </a:buClr>
              <a:buSzPts val="1500"/>
            </a:pPr>
            <a:r>
              <a:rPr lang="en" sz="2000"/>
              <a:t>Custom lab bundle that can be ordered with one click in their EHR (Syphilis + HIV + Hep C)</a:t>
            </a:r>
            <a:endParaRPr sz="2000"/>
          </a:p>
          <a:p>
            <a:pPr marL="609585" indent="0">
              <a:spcBef>
                <a:spcPts val="1600"/>
              </a:spcBef>
              <a:spcAft>
                <a:spcPts val="1600"/>
              </a:spcAft>
              <a:buNone/>
            </a:pP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POC Testing Options</a:t>
            </a:r>
            <a:endParaRPr/>
          </a:p>
        </p:txBody>
      </p:sp>
      <p:sp>
        <p:nvSpPr>
          <p:cNvPr id="422" name="Google Shape;422;p7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457189">
              <a:buClr>
                <a:srgbClr val="369992"/>
              </a:buClr>
              <a:buSzPts val="1800"/>
            </a:pPr>
            <a:r>
              <a:rPr lang="en" sz="2400" u="sng">
                <a:solidFill>
                  <a:srgbClr val="369992"/>
                </a:solidFill>
                <a:hlinkClick r:id="rId3">
                  <a:extLst>
                    <a:ext uri="{A12FA001-AC4F-418D-AE19-62706E023703}">
                      <ahyp:hlinkClr xmlns:ahyp="http://schemas.microsoft.com/office/drawing/2018/hyperlinkcolor" val="tx"/>
                    </a:ext>
                  </a:extLst>
                </a:hlinkClick>
              </a:rPr>
              <a:t>Syphilis Health Check</a:t>
            </a:r>
            <a:r>
              <a:rPr lang="en" sz="2400" baseline="30000">
                <a:solidFill>
                  <a:srgbClr val="369992"/>
                </a:solidFill>
              </a:rPr>
              <a:t>TM</a:t>
            </a:r>
            <a:r>
              <a:rPr lang="en" sz="2400">
                <a:solidFill>
                  <a:srgbClr val="369992"/>
                </a:solidFill>
              </a:rPr>
              <a:t> </a:t>
            </a:r>
            <a:endParaRPr sz="2400">
              <a:solidFill>
                <a:srgbClr val="369992"/>
              </a:solidFill>
            </a:endParaRPr>
          </a:p>
          <a:p>
            <a:pPr indent="-457189">
              <a:buClr>
                <a:srgbClr val="369992"/>
              </a:buClr>
              <a:buSzPts val="1800"/>
            </a:pPr>
            <a:r>
              <a:rPr lang="en" sz="2400" u="sng">
                <a:solidFill>
                  <a:srgbClr val="369992"/>
                </a:solidFill>
                <a:hlinkClick r:id="rId4">
                  <a:extLst>
                    <a:ext uri="{A12FA001-AC4F-418D-AE19-62706E023703}">
                      <ahyp:hlinkClr xmlns:ahyp="http://schemas.microsoft.com/office/drawing/2018/hyperlinkcolor" val="tx"/>
                    </a:ext>
                  </a:extLst>
                </a:hlinkClick>
              </a:rPr>
              <a:t>Chembio</a:t>
            </a:r>
            <a:r>
              <a:rPr lang="en" sz="2400" u="sng">
                <a:solidFill>
                  <a:srgbClr val="369992"/>
                </a:solidFill>
              </a:rPr>
              <a:t> DPP®HIV-Syphilis</a:t>
            </a:r>
            <a:endParaRPr sz="2400" u="sng">
              <a:solidFill>
                <a:srgbClr val="369992"/>
              </a:solidFill>
            </a:endParaRPr>
          </a:p>
          <a:p>
            <a:pPr indent="-457189">
              <a:buClr>
                <a:srgbClr val="369992"/>
              </a:buClr>
              <a:buSzPts val="1800"/>
            </a:pPr>
            <a:r>
              <a:rPr lang="en" sz="2400" u="sng">
                <a:solidFill>
                  <a:srgbClr val="369992"/>
                </a:solidFill>
                <a:hlinkClick r:id="rId5">
                  <a:extLst>
                    <a:ext uri="{A12FA001-AC4F-418D-AE19-62706E023703}">
                      <ahyp:hlinkClr xmlns:ahyp="http://schemas.microsoft.com/office/drawing/2018/hyperlinkcolor" val="tx"/>
                    </a:ext>
                  </a:extLst>
                </a:hlinkClick>
              </a:rPr>
              <a:t>First to Know</a:t>
            </a:r>
            <a:endParaRPr sz="2400">
              <a:solidFill>
                <a:srgbClr val="36999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Follow-up for Positives </a:t>
            </a:r>
            <a:endParaRPr/>
          </a:p>
        </p:txBody>
      </p:sp>
      <p:sp>
        <p:nvSpPr>
          <p:cNvPr id="428" name="Google Shape;428;p75"/>
          <p:cNvSpPr txBox="1">
            <a:spLocks noGrp="1"/>
          </p:cNvSpPr>
          <p:nvPr>
            <p:ph type="body" idx="4294967295"/>
          </p:nvPr>
        </p:nvSpPr>
        <p:spPr>
          <a:xfrm>
            <a:off x="415600" y="1536633"/>
            <a:ext cx="11004000" cy="4555200"/>
          </a:xfrm>
          <a:prstGeom prst="rect">
            <a:avLst/>
          </a:prstGeom>
        </p:spPr>
        <p:txBody>
          <a:bodyPr spcFirstLastPara="1" wrap="square" lIns="121900" tIns="121900" rIns="121900" bIns="121900" anchor="t" anchorCtr="0">
            <a:noAutofit/>
          </a:bodyPr>
          <a:lstStyle/>
          <a:p>
            <a:pPr marL="609585" indent="-431789">
              <a:buClr>
                <a:schemeClr val="accent6"/>
              </a:buClr>
              <a:buSzPts val="1500"/>
            </a:pPr>
            <a:r>
              <a:rPr lang="en" sz="2000"/>
              <a:t>Administer first dose prior to discharge </a:t>
            </a:r>
            <a:endParaRPr sz="2000"/>
          </a:p>
          <a:p>
            <a:pPr marL="609585" indent="-431789">
              <a:buClr>
                <a:schemeClr val="accent6"/>
              </a:buClr>
              <a:buSzPts val="1500"/>
            </a:pPr>
            <a:r>
              <a:rPr lang="en" sz="2000"/>
              <a:t>Options for follow-up:</a:t>
            </a:r>
            <a:endParaRPr sz="2000"/>
          </a:p>
          <a:p>
            <a:pPr marL="1219170" lvl="1" indent="-431789">
              <a:buClr>
                <a:schemeClr val="accent1"/>
              </a:buClr>
              <a:buSzPts val="1500"/>
            </a:pPr>
            <a:r>
              <a:rPr lang="en" sz="2000"/>
              <a:t>Schedule dose 2 and 3 OR </a:t>
            </a:r>
            <a:endParaRPr sz="2000"/>
          </a:p>
          <a:p>
            <a:pPr marL="1219170" lvl="1" indent="-431789">
              <a:buClr>
                <a:schemeClr val="accent1"/>
              </a:buClr>
              <a:buSzPts val="1500"/>
            </a:pPr>
            <a:r>
              <a:rPr lang="en" sz="2000"/>
              <a:t>County health department can coordinate follow-up doses </a:t>
            </a:r>
            <a:endParaRPr sz="2000"/>
          </a:p>
          <a:p>
            <a:pPr marL="609585" indent="-431789">
              <a:buClr>
                <a:schemeClr val="accent6"/>
              </a:buClr>
              <a:buSzPts val="1500"/>
            </a:pPr>
            <a:r>
              <a:rPr lang="en" sz="2000"/>
              <a:t>Public health follows-up on persons with reactive test results to ensure complete treatment </a:t>
            </a:r>
            <a:endParaRPr sz="2000"/>
          </a:p>
          <a:p>
            <a:pPr marL="609585" indent="0">
              <a:spcBef>
                <a:spcPts val="1600"/>
              </a:spcBef>
              <a:buNone/>
            </a:pPr>
            <a:endParaRPr sz="2000"/>
          </a:p>
          <a:p>
            <a:pPr marL="609585" indent="0">
              <a:spcBef>
                <a:spcPts val="1600"/>
              </a:spcBef>
              <a:spcAft>
                <a:spcPts val="1600"/>
              </a:spcAft>
              <a:buNone/>
            </a:pP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7"/>
          <p:cNvSpPr txBox="1">
            <a:spLocks noGrp="1"/>
          </p:cNvSpPr>
          <p:nvPr>
            <p:ph type="title"/>
          </p:nvPr>
        </p:nvSpPr>
        <p:spPr>
          <a:xfrm>
            <a:off x="3454867" y="905600"/>
            <a:ext cx="7912400" cy="5288400"/>
          </a:xfrm>
          <a:prstGeom prst="rect">
            <a:avLst/>
          </a:prstGeom>
        </p:spPr>
        <p:txBody>
          <a:bodyPr spcFirstLastPara="1" wrap="square" lIns="121900" tIns="121900" rIns="121900" bIns="121900" anchor="ctr" anchorCtr="0">
            <a:noAutofit/>
          </a:bodyPr>
          <a:lstStyle/>
          <a:p>
            <a:pPr>
              <a:buClr>
                <a:schemeClr val="dk1"/>
              </a:buClr>
              <a:buSzPts val="1100"/>
            </a:pPr>
            <a:r>
              <a:rPr lang="en" sz="5067"/>
              <a:t>Objectives:</a:t>
            </a:r>
            <a:endParaRPr sz="5067"/>
          </a:p>
          <a:p>
            <a:pPr>
              <a:buClr>
                <a:schemeClr val="dk1"/>
              </a:buClr>
              <a:buSzPts val="1100"/>
            </a:pPr>
            <a:endParaRPr sz="2667"/>
          </a:p>
          <a:p>
            <a:pPr marL="609585" indent="-491054">
              <a:lnSpc>
                <a:spcPct val="115000"/>
              </a:lnSpc>
              <a:buSzPts val="2200"/>
              <a:buFont typeface="Average"/>
              <a:buAutoNum type="arabicPeriod"/>
            </a:pPr>
            <a:r>
              <a:rPr lang="en" sz="2933" b="0">
                <a:latin typeface="Average"/>
                <a:ea typeface="Average"/>
                <a:cs typeface="Average"/>
                <a:sym typeface="Average"/>
              </a:rPr>
              <a:t>Trends: CS rates are increasing particularly for no/late prenatal care. </a:t>
            </a:r>
            <a:endParaRPr sz="2933" b="0">
              <a:latin typeface="Average"/>
              <a:ea typeface="Average"/>
              <a:cs typeface="Average"/>
              <a:sym typeface="Average"/>
            </a:endParaRPr>
          </a:p>
          <a:p>
            <a:pPr marL="609585" indent="-491054">
              <a:lnSpc>
                <a:spcPct val="115000"/>
              </a:lnSpc>
              <a:buSzPts val="2200"/>
              <a:buFont typeface="Average"/>
              <a:buAutoNum type="arabicPeriod"/>
            </a:pPr>
            <a:r>
              <a:rPr lang="en" sz="2933" b="0">
                <a:latin typeface="Average"/>
                <a:ea typeface="Average"/>
                <a:cs typeface="Average"/>
                <a:sym typeface="Average"/>
              </a:rPr>
              <a:t>31% of maternal cases with no prenatal care, had at least 1 ED visit during pregnancy</a:t>
            </a:r>
            <a:endParaRPr sz="2933" b="0">
              <a:latin typeface="Average"/>
              <a:ea typeface="Average"/>
              <a:cs typeface="Average"/>
              <a:sym typeface="Average"/>
            </a:endParaRPr>
          </a:p>
          <a:p>
            <a:pPr marL="609585" indent="-491054">
              <a:lnSpc>
                <a:spcPct val="115000"/>
              </a:lnSpc>
              <a:buSzPts val="2200"/>
              <a:buFont typeface="Average"/>
              <a:buAutoNum type="arabicPeriod"/>
            </a:pPr>
            <a:r>
              <a:rPr lang="en" sz="2933" b="0">
                <a:latin typeface="Average"/>
                <a:ea typeface="Average"/>
                <a:cs typeface="Average"/>
                <a:sym typeface="Average"/>
              </a:rPr>
              <a:t>ED test and treat models already exist</a:t>
            </a:r>
            <a:endParaRPr sz="7333"/>
          </a:p>
          <a:p>
            <a:pPr algn="ctr">
              <a:spcBef>
                <a:spcPts val="1600"/>
              </a:spcBef>
              <a:buClr>
                <a:schemeClr val="dk1"/>
              </a:buClr>
              <a:buSzPts val="1100"/>
            </a:pPr>
            <a:endParaRPr sz="7333"/>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Questions?</a:t>
            </a:r>
            <a:endParaRPr/>
          </a:p>
        </p:txBody>
      </p:sp>
      <p:sp>
        <p:nvSpPr>
          <p:cNvPr id="445" name="Google Shape;445;p78"/>
          <p:cNvSpPr txBox="1">
            <a:spLocks noGrp="1"/>
          </p:cNvSpPr>
          <p:nvPr>
            <p:ph type="body" idx="1"/>
          </p:nvPr>
        </p:nvSpPr>
        <p:spPr>
          <a:xfrm>
            <a:off x="344733" y="1527767"/>
            <a:ext cx="11360800" cy="4555200"/>
          </a:xfrm>
          <a:prstGeom prst="rect">
            <a:avLst/>
          </a:prstGeom>
        </p:spPr>
        <p:txBody>
          <a:bodyPr spcFirstLastPara="1" wrap="square" lIns="121900" tIns="121900" rIns="121900" bIns="121900" anchor="t" anchorCtr="0">
            <a:noAutofit/>
          </a:bodyPr>
          <a:lstStyle/>
          <a:p>
            <a:pPr indent="-440256">
              <a:buSzPts val="1600"/>
            </a:pPr>
            <a:r>
              <a:rPr lang="en" sz="2133"/>
              <a:t>Contact </a:t>
            </a:r>
            <a:endParaRPr sz="2133"/>
          </a:p>
          <a:p>
            <a:pPr lvl="1" indent="-440256">
              <a:buSzPts val="1600"/>
            </a:pPr>
            <a:r>
              <a:rPr lang="en" sz="2133">
                <a:solidFill>
                  <a:schemeClr val="dk1"/>
                </a:solidFill>
              </a:rPr>
              <a:t>Program Contact: </a:t>
            </a:r>
            <a:r>
              <a:rPr lang="en" sz="2133" u="sng">
                <a:solidFill>
                  <a:srgbClr val="1155CC"/>
                </a:solidFill>
                <a:hlinkClick r:id="rId3">
                  <a:extLst>
                    <a:ext uri="{A12FA001-AC4F-418D-AE19-62706E023703}">
                      <ahyp:hlinkClr xmlns:ahyp="http://schemas.microsoft.com/office/drawing/2018/hyperlinkcolor" val="tx"/>
                    </a:ext>
                  </a:extLst>
                </a:hlinkClick>
              </a:rPr>
              <a:t>sti@azdhs.gov</a:t>
            </a:r>
            <a:endParaRPr sz="2133"/>
          </a:p>
          <a:p>
            <a:pPr lvl="1" indent="-440256">
              <a:buSzPts val="1600"/>
            </a:pPr>
            <a:r>
              <a:rPr lang="en" sz="2133" u="sng">
                <a:solidFill>
                  <a:srgbClr val="1155CC"/>
                </a:solidFill>
                <a:hlinkClick r:id="rId4">
                  <a:extLst>
                    <a:ext uri="{A12FA001-AC4F-418D-AE19-62706E023703}">
                      <ahyp:hlinkClr xmlns:ahyp="http://schemas.microsoft.com/office/drawing/2018/hyperlinkcolor" val="tx"/>
                    </a:ext>
                  </a:extLst>
                </a:hlinkClick>
              </a:rPr>
              <a:t>ADHS Data Request Submission Form</a:t>
            </a:r>
            <a:endParaRPr sz="2133"/>
          </a:p>
          <a:p>
            <a:pPr lvl="1" indent="-440256">
              <a:buSzPts val="1600"/>
            </a:pPr>
            <a:r>
              <a:rPr lang="en" sz="2133"/>
              <a:t>ADHS STI Provider Line:  602-364-4571</a:t>
            </a:r>
            <a:endParaRPr sz="2133"/>
          </a:p>
          <a:p>
            <a:pPr indent="-440256">
              <a:buSzPts val="1600"/>
            </a:pPr>
            <a:r>
              <a:rPr lang="en" sz="2133"/>
              <a:t>Additional Resources </a:t>
            </a:r>
            <a:endParaRPr sz="2133"/>
          </a:p>
          <a:p>
            <a:pPr lvl="1" indent="-440256">
              <a:buSzPts val="1600"/>
            </a:pPr>
            <a:r>
              <a:rPr lang="en" sz="2133" u="sng">
                <a:solidFill>
                  <a:srgbClr val="1155CC"/>
                </a:solidFill>
                <a:hlinkClick r:id="rId5">
                  <a:extLst>
                    <a:ext uri="{A12FA001-AC4F-418D-AE19-62706E023703}">
                      <ahyp:hlinkClr xmlns:ahyp="http://schemas.microsoft.com/office/drawing/2018/hyperlinkcolor" val="tx"/>
                    </a:ext>
                  </a:extLst>
                </a:hlinkClick>
              </a:rPr>
              <a:t>Congenital Syphilis Outbreak</a:t>
            </a:r>
            <a:endParaRPr sz="2133"/>
          </a:p>
          <a:p>
            <a:pPr lvl="1" indent="-440256">
              <a:buSzPts val="1600"/>
            </a:pPr>
            <a:r>
              <a:rPr lang="en" sz="2133" u="sng">
                <a:solidFill>
                  <a:srgbClr val="1155CC"/>
                </a:solidFill>
                <a:hlinkClick r:id="rId6">
                  <a:extLst>
                    <a:ext uri="{A12FA001-AC4F-418D-AE19-62706E023703}">
                      <ahyp:hlinkClr xmlns:ahyp="http://schemas.microsoft.com/office/drawing/2018/hyperlinkcolor" val="tx"/>
                    </a:ext>
                  </a:extLst>
                </a:hlinkClick>
              </a:rPr>
              <a:t>ADHS - Sexually Transmitted Infection (STI) Control - STI Data &amp; Reports</a:t>
            </a:r>
            <a:endParaRPr sz="2133"/>
          </a:p>
          <a:p>
            <a:pPr lvl="1" indent="-440256">
              <a:buSzPts val="1600"/>
            </a:pPr>
            <a:r>
              <a:rPr lang="en" sz="2133" u="sng">
                <a:solidFill>
                  <a:srgbClr val="1155CC"/>
                </a:solidFill>
                <a:hlinkClick r:id="rId7">
                  <a:extLst>
                    <a:ext uri="{A12FA001-AC4F-418D-AE19-62706E023703}">
                      <ahyp:hlinkClr xmlns:ahyp="http://schemas.microsoft.com/office/drawing/2018/hyperlinkcolor" val="tx"/>
                    </a:ext>
                  </a:extLst>
                </a:hlinkClick>
              </a:rPr>
              <a:t>ADHS STI Printable Resources for Providers and Local Health Jurisdictions</a:t>
            </a:r>
            <a:r>
              <a:rPr lang="en" sz="2133">
                <a:solidFill>
                  <a:schemeClr val="dk1"/>
                </a:solidFill>
              </a:rPr>
              <a:t> </a:t>
            </a:r>
            <a:endParaRPr sz="2133"/>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EF69-420D-F605-1EE7-6E12783DF8B6}"/>
              </a:ext>
            </a:extLst>
          </p:cNvPr>
          <p:cNvSpPr>
            <a:spLocks noGrp="1"/>
          </p:cNvSpPr>
          <p:nvPr>
            <p:ph type="ctrTitle"/>
          </p:nvPr>
        </p:nvSpPr>
        <p:spPr/>
        <p:txBody>
          <a:bodyPr/>
          <a:lstStyle/>
          <a:p>
            <a:r>
              <a:rPr lang="en-US" sz="6600"/>
              <a:t>SPOTS</a:t>
            </a:r>
            <a:br>
              <a:rPr lang="en-US" sz="3200"/>
            </a:br>
            <a:r>
              <a:rPr lang="en-US" sz="3200"/>
              <a:t>Syphilis Pregnancy/Partner </a:t>
            </a:r>
            <a:br>
              <a:rPr lang="en-US" sz="3200"/>
            </a:br>
            <a:r>
              <a:rPr lang="en-US" sz="3200"/>
              <a:t>Onsite Treatment Support</a:t>
            </a:r>
            <a:endParaRPr lang="en-US" sz="5400"/>
          </a:p>
        </p:txBody>
      </p:sp>
      <p:sp>
        <p:nvSpPr>
          <p:cNvPr id="3" name="Subtitle 2">
            <a:extLst>
              <a:ext uri="{FF2B5EF4-FFF2-40B4-BE49-F238E27FC236}">
                <a16:creationId xmlns:a16="http://schemas.microsoft.com/office/drawing/2014/main" id="{679FF004-9917-6161-5B7A-A2EA297FEE29}"/>
              </a:ext>
            </a:extLst>
          </p:cNvPr>
          <p:cNvSpPr>
            <a:spLocks noGrp="1"/>
          </p:cNvSpPr>
          <p:nvPr>
            <p:ph type="subTitle" idx="1"/>
          </p:nvPr>
        </p:nvSpPr>
        <p:spPr>
          <a:xfrm>
            <a:off x="1982624" y="3956703"/>
            <a:ext cx="7956135" cy="1640792"/>
          </a:xfrm>
        </p:spPr>
        <p:txBody>
          <a:bodyPr/>
          <a:lstStyle/>
          <a:p>
            <a:endParaRPr lang="en-US"/>
          </a:p>
          <a:p>
            <a:r>
              <a:rPr lang="en-US"/>
              <a:t>January 2025</a:t>
            </a:r>
          </a:p>
          <a:p>
            <a:r>
              <a:rPr lang="en-US"/>
              <a:t> Rachel Gordon MSN, RN, FNP-C</a:t>
            </a:r>
          </a:p>
        </p:txBody>
      </p:sp>
      <p:pic>
        <p:nvPicPr>
          <p:cNvPr id="5" name="Graphic 4">
            <a:extLst>
              <a:ext uri="{FF2B5EF4-FFF2-40B4-BE49-F238E27FC236}">
                <a16:creationId xmlns:a16="http://schemas.microsoft.com/office/drawing/2014/main" id="{2E2861EE-1246-B3E9-75D8-319E4C5717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295503" y="877955"/>
            <a:ext cx="3205931" cy="6004759"/>
          </a:xfrm>
          <a:prstGeom prst="rect">
            <a:avLst/>
          </a:prstGeom>
        </p:spPr>
      </p:pic>
      <p:sp>
        <p:nvSpPr>
          <p:cNvPr id="6" name="Oval 5">
            <a:extLst>
              <a:ext uri="{FF2B5EF4-FFF2-40B4-BE49-F238E27FC236}">
                <a16:creationId xmlns:a16="http://schemas.microsoft.com/office/drawing/2014/main" id="{A8CF303D-4D5D-8905-4D24-621DADE48AC3}"/>
              </a:ext>
            </a:extLst>
          </p:cNvPr>
          <p:cNvSpPr/>
          <p:nvPr/>
        </p:nvSpPr>
        <p:spPr>
          <a:xfrm>
            <a:off x="1167078" y="-272602"/>
            <a:ext cx="995354" cy="995354"/>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BD0DC877-BAAA-0C3E-9FA0-1A3D775C765B}"/>
              </a:ext>
            </a:extLst>
          </p:cNvPr>
          <p:cNvSpPr/>
          <p:nvPr/>
        </p:nvSpPr>
        <p:spPr>
          <a:xfrm>
            <a:off x="2983521" y="877954"/>
            <a:ext cx="1318637" cy="1318637"/>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53F78BCA-BA0C-423C-26DA-B7F2956A03CB}"/>
              </a:ext>
            </a:extLst>
          </p:cNvPr>
          <p:cNvSpPr/>
          <p:nvPr/>
        </p:nvSpPr>
        <p:spPr>
          <a:xfrm>
            <a:off x="8321640" y="1683150"/>
            <a:ext cx="513441" cy="513441"/>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6E19595F-96AC-1762-B1F7-D02D8A0AC10C}"/>
              </a:ext>
            </a:extLst>
          </p:cNvPr>
          <p:cNvSpPr/>
          <p:nvPr/>
        </p:nvSpPr>
        <p:spPr>
          <a:xfrm>
            <a:off x="3502505" y="6298236"/>
            <a:ext cx="908857" cy="908857"/>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C59D86E7-85F3-3B23-C25E-43113E401F40}"/>
              </a:ext>
            </a:extLst>
          </p:cNvPr>
          <p:cNvSpPr/>
          <p:nvPr/>
        </p:nvSpPr>
        <p:spPr>
          <a:xfrm>
            <a:off x="11215911" y="478828"/>
            <a:ext cx="399126" cy="399126"/>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872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25C5F-469A-191D-66E5-AC02136B0809}"/>
              </a:ext>
            </a:extLst>
          </p:cNvPr>
          <p:cNvSpPr>
            <a:spLocks noGrp="1"/>
          </p:cNvSpPr>
          <p:nvPr>
            <p:ph type="ctrTitle"/>
          </p:nvPr>
        </p:nvSpPr>
        <p:spPr>
          <a:xfrm>
            <a:off x="1154588" y="326531"/>
            <a:ext cx="9882823" cy="618350"/>
          </a:xfrm>
        </p:spPr>
        <p:txBody>
          <a:bodyPr lIns="91440" tIns="45720" rIns="91440" bIns="45720" anchor="t"/>
          <a:lstStyle/>
          <a:p>
            <a:r>
              <a:rPr lang="en-US">
                <a:cs typeface="Segoe UI"/>
              </a:rPr>
              <a:t>Learning Objectives</a:t>
            </a:r>
            <a:endParaRPr lang="en-US"/>
          </a:p>
        </p:txBody>
      </p:sp>
      <p:sp>
        <p:nvSpPr>
          <p:cNvPr id="3" name="Slide Number Placeholder 2">
            <a:extLst>
              <a:ext uri="{FF2B5EF4-FFF2-40B4-BE49-F238E27FC236}">
                <a16:creationId xmlns:a16="http://schemas.microsoft.com/office/drawing/2014/main" id="{AFB79922-E3B3-DC31-5E5F-311040BC5067}"/>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4" name="Content Placeholder 3">
            <a:extLst>
              <a:ext uri="{FF2B5EF4-FFF2-40B4-BE49-F238E27FC236}">
                <a16:creationId xmlns:a16="http://schemas.microsoft.com/office/drawing/2014/main" id="{CB42F7D0-5064-8957-F1A5-16336C4FDA4D}"/>
              </a:ext>
            </a:extLst>
          </p:cNvPr>
          <p:cNvSpPr>
            <a:spLocks noGrp="1"/>
          </p:cNvSpPr>
          <p:nvPr>
            <p:ph sz="quarter" idx="15"/>
          </p:nvPr>
        </p:nvSpPr>
        <p:spPr>
          <a:xfrm>
            <a:off x="1153636" y="1176461"/>
            <a:ext cx="10247190" cy="3498215"/>
          </a:xfrm>
        </p:spPr>
        <p:txBody>
          <a:bodyPr lIns="91440" tIns="45720" rIns="91440" bIns="45720" anchor="t"/>
          <a:lstStyle/>
          <a:p>
            <a:pPr marL="0" indent="0">
              <a:buNone/>
            </a:pPr>
            <a:r>
              <a:rPr lang="en-US">
                <a:cs typeface="Arial"/>
              </a:rPr>
              <a:t>By the end of this presentation, you will be able to: </a:t>
            </a:r>
          </a:p>
          <a:p>
            <a:r>
              <a:rPr lang="en-US" sz="2800">
                <a:effectLst/>
                <a:latin typeface="Aptos"/>
                <a:ea typeface="Aptos" panose="020B0004020202020204" pitchFamily="34" charset="0"/>
                <a:cs typeface="Times New Roman"/>
              </a:rPr>
              <a:t>Discuss Congenital Syphilis (CS) </a:t>
            </a:r>
            <a:r>
              <a:rPr lang="en-US" sz="2800">
                <a:latin typeface="Aptos"/>
                <a:ea typeface="Aptos" panose="020B0004020202020204" pitchFamily="34" charset="0"/>
                <a:cs typeface="Times New Roman"/>
              </a:rPr>
              <a:t>trends nationally and in Arizona</a:t>
            </a:r>
          </a:p>
          <a:p>
            <a:r>
              <a:rPr lang="en-US" sz="2800">
                <a:latin typeface="Aptos"/>
                <a:ea typeface="Aptos" panose="020B0004020202020204" pitchFamily="34" charset="0"/>
                <a:cs typeface="Times New Roman"/>
              </a:rPr>
              <a:t>Review the current screening guidelines for syphilis in pregnant women and the general population</a:t>
            </a:r>
          </a:p>
          <a:p>
            <a:r>
              <a:rPr lang="en-US" sz="2800">
                <a:effectLst/>
                <a:latin typeface="Aptos"/>
                <a:ea typeface="Aptos" panose="020B0004020202020204" pitchFamily="34" charset="0"/>
                <a:cs typeface="Times New Roman"/>
              </a:rPr>
              <a:t>Identify barriers to effective screening an</a:t>
            </a:r>
            <a:r>
              <a:rPr lang="en-US" sz="2800">
                <a:latin typeface="Aptos"/>
                <a:ea typeface="Aptos" panose="020B0004020202020204" pitchFamily="34" charset="0"/>
                <a:cs typeface="Times New Roman"/>
              </a:rPr>
              <a:t>d treatment of syphilis</a:t>
            </a:r>
            <a:endParaRPr lang="en-US" sz="2800">
              <a:effectLst/>
              <a:latin typeface="Aptos"/>
              <a:ea typeface="Aptos" panose="020B0004020202020204" pitchFamily="34" charset="0"/>
              <a:cs typeface="Times New Roman"/>
            </a:endParaRPr>
          </a:p>
          <a:p>
            <a:r>
              <a:rPr lang="en-US" sz="2800">
                <a:effectLst/>
                <a:latin typeface="Aptos"/>
                <a:ea typeface="Aptos" panose="020B0004020202020204" pitchFamily="34" charset="0"/>
                <a:cs typeface="Times New Roman"/>
              </a:rPr>
              <a:t>Discuss innovative ways to deliver syphilis treatment to patients unwilling or unable to access the traditional healthcare syste</a:t>
            </a:r>
            <a:r>
              <a:rPr lang="en-US" sz="2800">
                <a:latin typeface="Aptos"/>
                <a:ea typeface="Aptos" panose="020B0004020202020204" pitchFamily="34" charset="0"/>
                <a:cs typeface="Times New Roman"/>
              </a:rPr>
              <a:t>m</a:t>
            </a:r>
            <a:endParaRPr lang="en-US" sz="2800">
              <a:latin typeface="Aptos"/>
              <a:cs typeface="Times New Roman"/>
            </a:endParaRPr>
          </a:p>
          <a:p>
            <a:endParaRPr lang="en-US"/>
          </a:p>
        </p:txBody>
      </p:sp>
    </p:spTree>
    <p:extLst>
      <p:ext uri="{BB962C8B-B14F-4D97-AF65-F5344CB8AC3E}">
        <p14:creationId xmlns:p14="http://schemas.microsoft.com/office/powerpoint/2010/main" val="36044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3A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BD7C-54F5-744C-6158-13F6B50F9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3853" cy="1429789"/>
          </a:xfrm>
          <a:prstGeom prst="rect">
            <a:avLst/>
          </a:prstGeom>
        </p:spPr>
      </p:pic>
      <p:sp>
        <p:nvSpPr>
          <p:cNvPr id="9" name="TextBox 8">
            <a:extLst>
              <a:ext uri="{FF2B5EF4-FFF2-40B4-BE49-F238E27FC236}">
                <a16:creationId xmlns:a16="http://schemas.microsoft.com/office/drawing/2014/main" id="{DF24C436-F1B8-9F3C-A103-62D9ADBA6F71}"/>
              </a:ext>
            </a:extLst>
          </p:cNvPr>
          <p:cNvSpPr txBox="1"/>
          <p:nvPr/>
        </p:nvSpPr>
        <p:spPr>
          <a:xfrm>
            <a:off x="359909" y="1852313"/>
            <a:ext cx="10496203" cy="707886"/>
          </a:xfrm>
          <a:prstGeom prst="rect">
            <a:avLst/>
          </a:prstGeom>
          <a:noFill/>
        </p:spPr>
        <p:txBody>
          <a:bodyPr wrap="square" rtlCol="0">
            <a:spAutoFit/>
          </a:bodyPr>
          <a:lstStyle/>
          <a:p>
            <a:r>
              <a:rPr lang="en-US" sz="4000">
                <a:solidFill>
                  <a:schemeClr val="bg1"/>
                </a:solidFill>
                <a:latin typeface="Daytona Light" panose="020B0604020202020204" pitchFamily="34" charset="0"/>
              </a:rPr>
              <a:t>Financial Disclosure</a:t>
            </a:r>
          </a:p>
        </p:txBody>
      </p:sp>
      <p:sp>
        <p:nvSpPr>
          <p:cNvPr id="13" name="TextBox 12">
            <a:extLst>
              <a:ext uri="{FF2B5EF4-FFF2-40B4-BE49-F238E27FC236}">
                <a16:creationId xmlns:a16="http://schemas.microsoft.com/office/drawing/2014/main" id="{5B5163E5-940E-BD44-F62A-B761E5015845}"/>
              </a:ext>
            </a:extLst>
          </p:cNvPr>
          <p:cNvSpPr txBox="1"/>
          <p:nvPr/>
        </p:nvSpPr>
        <p:spPr>
          <a:xfrm>
            <a:off x="709234" y="2659995"/>
            <a:ext cx="11328574" cy="3785652"/>
          </a:xfrm>
          <a:prstGeom prst="rect">
            <a:avLst/>
          </a:prstGeom>
          <a:noFill/>
        </p:spPr>
        <p:txBody>
          <a:bodyPr wrap="square" lIns="91440" tIns="45720" rIns="91440" bIns="45720" rtlCol="0" anchor="t">
            <a:spAutoFit/>
          </a:bodyPr>
          <a:lstStyle/>
          <a:p>
            <a:r>
              <a:rPr lang="en-US" sz="2400" dirty="0">
                <a:solidFill>
                  <a:srgbClr val="FFAE47"/>
                </a:solidFill>
                <a:latin typeface="Daytona Light"/>
              </a:rPr>
              <a:t>All Planners and speakers/presenters of the training about to take place have no relevant financial relationship to disclose.</a:t>
            </a:r>
          </a:p>
          <a:p>
            <a:r>
              <a:rPr lang="en-US" sz="2400" dirty="0">
                <a:solidFill>
                  <a:srgbClr val="FFAE47"/>
                </a:solidFill>
                <a:latin typeface="Daytona Light"/>
              </a:rPr>
              <a:t> </a:t>
            </a:r>
          </a:p>
          <a:p>
            <a:r>
              <a:rPr lang="en-US" sz="2400" dirty="0">
                <a:solidFill>
                  <a:srgbClr val="FFAE47"/>
                </a:solidFill>
                <a:latin typeface="Daytona Light"/>
              </a:rPr>
              <a:t>Arizona Alliance for Community Health Centers is accredited by the Arizona Medical Association to provide continuing medical education for physicians.</a:t>
            </a:r>
          </a:p>
          <a:p>
            <a:r>
              <a:rPr lang="en-US" sz="2400" dirty="0">
                <a:solidFill>
                  <a:srgbClr val="FFAE47"/>
                </a:solidFill>
                <a:latin typeface="Daytona Light"/>
              </a:rPr>
              <a:t> </a:t>
            </a:r>
          </a:p>
          <a:p>
            <a:r>
              <a:rPr lang="en-US" sz="2400" dirty="0">
                <a:solidFill>
                  <a:srgbClr val="FFAE47"/>
                </a:solidFill>
                <a:latin typeface="Daytona Light"/>
              </a:rPr>
              <a:t>The Arizona Alliance for Community Health Centers Designates the Arizona Community Grand Rounds – Congenital Syphilis in Arizona: Best Practices for Prevention &amp; Treatment educational activity for a maximum of 1 AMA PRA Category 1 Credits. </a:t>
            </a:r>
            <a:endParaRPr lang="en-US" sz="2800" dirty="0">
              <a:solidFill>
                <a:srgbClr val="FFAE47"/>
              </a:solidFill>
              <a:latin typeface="Daytona Light" panose="020B0604020202020204" pitchFamily="34" charset="0"/>
            </a:endParaRPr>
          </a:p>
        </p:txBody>
      </p:sp>
    </p:spTree>
    <p:extLst>
      <p:ext uri="{BB962C8B-B14F-4D97-AF65-F5344CB8AC3E}">
        <p14:creationId xmlns:p14="http://schemas.microsoft.com/office/powerpoint/2010/main" val="204067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A51B8F-39CD-6BA9-8CDE-9CE1C8600416}"/>
              </a:ext>
            </a:extLst>
          </p:cNvPr>
          <p:cNvSpPr>
            <a:spLocks noGrp="1"/>
          </p:cNvSpPr>
          <p:nvPr>
            <p:ph type="ctrTitle"/>
          </p:nvPr>
        </p:nvSpPr>
        <p:spPr>
          <a:xfrm>
            <a:off x="1154588" y="326531"/>
            <a:ext cx="9882823" cy="618350"/>
          </a:xfrm>
        </p:spPr>
        <p:txBody>
          <a:bodyPr/>
          <a:lstStyle/>
          <a:p>
            <a:pPr algn="l"/>
            <a:r>
              <a:rPr lang="en-US"/>
              <a:t>Syphilis in AZ</a:t>
            </a:r>
          </a:p>
        </p:txBody>
      </p:sp>
      <p:sp>
        <p:nvSpPr>
          <p:cNvPr id="3" name="Content Placeholder 2">
            <a:extLst>
              <a:ext uri="{FF2B5EF4-FFF2-40B4-BE49-F238E27FC236}">
                <a16:creationId xmlns:a16="http://schemas.microsoft.com/office/drawing/2014/main" id="{5EE85CDB-16DD-B86C-D585-604F769A86A5}"/>
              </a:ext>
            </a:extLst>
          </p:cNvPr>
          <p:cNvSpPr>
            <a:spLocks noGrp="1"/>
          </p:cNvSpPr>
          <p:nvPr>
            <p:ph sz="quarter" idx="15"/>
          </p:nvPr>
        </p:nvSpPr>
        <p:spPr>
          <a:xfrm>
            <a:off x="1154113" y="1885950"/>
            <a:ext cx="5551487" cy="3498850"/>
          </a:xfrm>
        </p:spPr>
        <p:txBody>
          <a:bodyPr lIns="91440" tIns="45720" rIns="91440" bIns="45720" anchor="t"/>
          <a:lstStyle/>
          <a:p>
            <a:r>
              <a:rPr lang="en-US"/>
              <a:t>Arizona has consistently had a high CS case rate for the last several years. </a:t>
            </a:r>
          </a:p>
          <a:p>
            <a:r>
              <a:rPr lang="en-US"/>
              <a:t>2023 Arizona ranked 4</a:t>
            </a:r>
            <a:r>
              <a:rPr lang="en-US" baseline="30000"/>
              <a:t>th</a:t>
            </a:r>
            <a:r>
              <a:rPr lang="en-US"/>
              <a:t> in the US for CS.</a:t>
            </a:r>
          </a:p>
          <a:p>
            <a:r>
              <a:rPr lang="en-US">
                <a:cs typeface="Arial"/>
              </a:rPr>
              <a:t>Reviews of CS cases have identified missed opportunities for screening that would have allowed earlier diagnosis and more timely treatment</a:t>
            </a:r>
          </a:p>
          <a:p>
            <a:endParaRPr lang="en-US"/>
          </a:p>
        </p:txBody>
      </p:sp>
      <p:sp>
        <p:nvSpPr>
          <p:cNvPr id="11" name="Slide Number Placeholder 2">
            <a:extLst>
              <a:ext uri="{FF2B5EF4-FFF2-40B4-BE49-F238E27FC236}">
                <a16:creationId xmlns:a16="http://schemas.microsoft.com/office/drawing/2014/main" id="{8A071563-3301-071B-39BD-FE3B764E4A2E}"/>
              </a:ext>
            </a:extLst>
          </p:cNvPr>
          <p:cNvSpPr>
            <a:spLocks noGrp="1"/>
          </p:cNvSpPr>
          <p:nvPr>
            <p:ph type="sldNum" sz="quarter" idx="12"/>
          </p:nvPr>
        </p:nvSpPr>
        <p:spPr>
          <a:xfrm>
            <a:off x="7542213" y="61658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pic>
        <p:nvPicPr>
          <p:cNvPr id="17" name="Graphic 16">
            <a:extLst>
              <a:ext uri="{FF2B5EF4-FFF2-40B4-BE49-F238E27FC236}">
                <a16:creationId xmlns:a16="http://schemas.microsoft.com/office/drawing/2014/main" id="{90CDF93E-FF98-ACF9-2895-EFDBD071AA29}"/>
              </a:ext>
            </a:extLst>
          </p:cNvPr>
          <p:cNvPicPr>
            <a:picLocks noChangeAspect="1"/>
          </p:cNvPicPr>
          <p:nvPr/>
        </p:nvPicPr>
        <p:blipFill>
          <a:blip r:embed="rId3"/>
          <a:stretch>
            <a:fillRect/>
          </a:stretch>
        </p:blipFill>
        <p:spPr>
          <a:xfrm>
            <a:off x="7090522" y="831"/>
            <a:ext cx="5101478" cy="6856337"/>
          </a:xfrm>
          <a:prstGeom prst="rect">
            <a:avLst/>
          </a:prstGeom>
        </p:spPr>
      </p:pic>
    </p:spTree>
    <p:extLst>
      <p:ext uri="{BB962C8B-B14F-4D97-AF65-F5344CB8AC3E}">
        <p14:creationId xmlns:p14="http://schemas.microsoft.com/office/powerpoint/2010/main" val="179890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FC35F-8955-0663-76C5-963910184221}"/>
              </a:ext>
            </a:extLst>
          </p:cNvPr>
          <p:cNvPicPr>
            <a:picLocks noChangeAspect="1"/>
          </p:cNvPicPr>
          <p:nvPr/>
        </p:nvPicPr>
        <p:blipFill>
          <a:blip r:embed="rId2"/>
          <a:stretch>
            <a:fillRect/>
          </a:stretch>
        </p:blipFill>
        <p:spPr>
          <a:xfrm>
            <a:off x="1317523" y="7084"/>
            <a:ext cx="8955445" cy="6850916"/>
          </a:xfrm>
          <a:prstGeom prst="rect">
            <a:avLst/>
          </a:prstGeom>
          <a:noFill/>
        </p:spPr>
      </p:pic>
      <p:sp>
        <p:nvSpPr>
          <p:cNvPr id="3" name="Slide Number Placeholder 2" hidden="1">
            <a:extLst>
              <a:ext uri="{FF2B5EF4-FFF2-40B4-BE49-F238E27FC236}">
                <a16:creationId xmlns:a16="http://schemas.microsoft.com/office/drawing/2014/main" id="{1750BFCD-2571-F62C-2110-4BAA3ADC18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31</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Tree>
    <p:extLst>
      <p:ext uri="{BB962C8B-B14F-4D97-AF65-F5344CB8AC3E}">
        <p14:creationId xmlns:p14="http://schemas.microsoft.com/office/powerpoint/2010/main" val="242605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FED381-BBDF-C6EB-71AA-3137F8D56A1B}"/>
              </a:ext>
            </a:extLst>
          </p:cNvPr>
          <p:cNvSpPr>
            <a:spLocks noGrp="1"/>
          </p:cNvSpPr>
          <p:nvPr>
            <p:ph type="ctrTitle"/>
          </p:nvPr>
        </p:nvSpPr>
        <p:spPr>
          <a:xfrm>
            <a:off x="1154588" y="326531"/>
            <a:ext cx="9882823" cy="618350"/>
          </a:xfrm>
        </p:spPr>
        <p:txBody>
          <a:bodyPr/>
          <a:lstStyle/>
          <a:p>
            <a:r>
              <a:rPr lang="en-US"/>
              <a:t>The Standard of Care</a:t>
            </a:r>
          </a:p>
        </p:txBody>
      </p:sp>
      <p:sp>
        <p:nvSpPr>
          <p:cNvPr id="3" name="Slide Number Placeholder 2">
            <a:extLst>
              <a:ext uri="{FF2B5EF4-FFF2-40B4-BE49-F238E27FC236}">
                <a16:creationId xmlns:a16="http://schemas.microsoft.com/office/drawing/2014/main" id="{755F138F-2282-FD5F-FD21-19ED76E20AB7}"/>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5" name="Content Placeholder 4">
            <a:extLst>
              <a:ext uri="{FF2B5EF4-FFF2-40B4-BE49-F238E27FC236}">
                <a16:creationId xmlns:a16="http://schemas.microsoft.com/office/drawing/2014/main" id="{8020737E-2502-D4E9-08FB-B551FAF10781}"/>
              </a:ext>
            </a:extLst>
          </p:cNvPr>
          <p:cNvSpPr>
            <a:spLocks noGrp="1"/>
          </p:cNvSpPr>
          <p:nvPr>
            <p:ph sz="quarter" idx="15"/>
          </p:nvPr>
        </p:nvSpPr>
        <p:spPr>
          <a:xfrm>
            <a:off x="1154113" y="1467293"/>
            <a:ext cx="9883775" cy="3917507"/>
          </a:xfrm>
        </p:spPr>
        <p:txBody>
          <a:bodyPr lIns="91440" tIns="45720" rIns="91440" bIns="45720" anchor="t"/>
          <a:lstStyle/>
          <a:p>
            <a:pPr marL="0" indent="0">
              <a:buNone/>
            </a:pPr>
            <a:r>
              <a:rPr lang="en-US" sz="2400" b="1"/>
              <a:t>U.S. Preventive Services Task Force (USPSTF): </a:t>
            </a:r>
            <a:r>
              <a:rPr lang="en-US" sz="2400"/>
              <a:t>Screen all pregnant women early for syphilis</a:t>
            </a:r>
          </a:p>
          <a:p>
            <a:pPr marL="0" indent="0">
              <a:buNone/>
            </a:pPr>
            <a:r>
              <a:rPr lang="en-US" sz="2400" b="1"/>
              <a:t>American College of Obstetricians and Gynecologists (ACOG): </a:t>
            </a:r>
            <a:r>
              <a:rPr lang="en-US" sz="2400"/>
              <a:t>Screen all pregnant women for syphilis </a:t>
            </a:r>
            <a:r>
              <a:rPr lang="en-US" sz="2400" u="sng"/>
              <a:t>three times</a:t>
            </a:r>
          </a:p>
          <a:p>
            <a:pPr marL="0" indent="0">
              <a:buNone/>
            </a:pPr>
            <a:r>
              <a:rPr lang="en-US" sz="2400"/>
              <a:t>	- At the first visit</a:t>
            </a:r>
          </a:p>
          <a:p>
            <a:pPr marL="0" indent="0">
              <a:buNone/>
            </a:pPr>
            <a:r>
              <a:rPr lang="en-US" sz="2400"/>
              <a:t>	- In the third trimester, and </a:t>
            </a:r>
          </a:p>
          <a:p>
            <a:pPr marL="0" indent="0">
              <a:buNone/>
            </a:pPr>
            <a:r>
              <a:rPr lang="en-US" sz="2400"/>
              <a:t>	- Again at delivery</a:t>
            </a:r>
          </a:p>
          <a:p>
            <a:pPr marL="0" indent="0">
              <a:buNone/>
            </a:pPr>
            <a:r>
              <a:rPr lang="en-US" sz="2400" b="1"/>
              <a:t>Sounds easy right?</a:t>
            </a:r>
          </a:p>
          <a:p>
            <a:pPr lvl="1"/>
            <a:r>
              <a:rPr lang="en-US" sz="2000"/>
              <a:t>Assuming all women can access prenatal care, and can afford prenatal care and labs</a:t>
            </a:r>
          </a:p>
          <a:p>
            <a:pPr lvl="1"/>
            <a:r>
              <a:rPr lang="en-US" sz="2000"/>
              <a:t>But only ~75% of women establish care in first trimester.  </a:t>
            </a:r>
          </a:p>
          <a:p>
            <a:pPr lvl="1"/>
            <a:r>
              <a:rPr lang="en-US" sz="2000"/>
              <a:t>13% deliver with inadequate prenatal care, and 2% deliver with </a:t>
            </a:r>
            <a:br>
              <a:rPr lang="en-US" sz="2000"/>
            </a:br>
            <a:r>
              <a:rPr lang="en-US" sz="2000"/>
              <a:t>no prenatal care.  </a:t>
            </a:r>
          </a:p>
        </p:txBody>
      </p:sp>
    </p:spTree>
    <p:extLst>
      <p:ext uri="{BB962C8B-B14F-4D97-AF65-F5344CB8AC3E}">
        <p14:creationId xmlns:p14="http://schemas.microsoft.com/office/powerpoint/2010/main" val="363384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60D5-3B15-6D77-DC44-C02CF6473276}"/>
              </a:ext>
            </a:extLst>
          </p:cNvPr>
          <p:cNvSpPr>
            <a:spLocks noGrp="1"/>
          </p:cNvSpPr>
          <p:nvPr>
            <p:ph type="ctrTitle"/>
          </p:nvPr>
        </p:nvSpPr>
        <p:spPr>
          <a:xfrm>
            <a:off x="1154588" y="326531"/>
            <a:ext cx="9882823" cy="618350"/>
          </a:xfrm>
        </p:spPr>
        <p:txBody>
          <a:bodyPr lIns="91440" tIns="45720" rIns="91440" bIns="45720" anchor="t"/>
          <a:lstStyle/>
          <a:p>
            <a:r>
              <a:rPr lang="en-US">
                <a:cs typeface="Segoe UI"/>
              </a:rPr>
              <a:t>Barriers to Care</a:t>
            </a:r>
            <a:endParaRPr lang="en-US"/>
          </a:p>
        </p:txBody>
      </p:sp>
      <p:sp>
        <p:nvSpPr>
          <p:cNvPr id="3" name="Slide Number Placeholder 2">
            <a:extLst>
              <a:ext uri="{FF2B5EF4-FFF2-40B4-BE49-F238E27FC236}">
                <a16:creationId xmlns:a16="http://schemas.microsoft.com/office/drawing/2014/main" id="{432DC629-F9DF-565B-6523-F80A7EFCC45E}"/>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8" name="Text Placeholder 7">
            <a:extLst>
              <a:ext uri="{FF2B5EF4-FFF2-40B4-BE49-F238E27FC236}">
                <a16:creationId xmlns:a16="http://schemas.microsoft.com/office/drawing/2014/main" id="{C9FD63EF-6B11-D500-9110-FAA6CFF6F782}"/>
              </a:ext>
            </a:extLst>
          </p:cNvPr>
          <p:cNvSpPr>
            <a:spLocks noGrp="1"/>
          </p:cNvSpPr>
          <p:nvPr>
            <p:ph type="body" sz="quarter" idx="14"/>
          </p:nvPr>
        </p:nvSpPr>
        <p:spPr/>
        <p:txBody>
          <a:bodyPr/>
          <a:lstStyle/>
          <a:p>
            <a:r>
              <a:rPr lang="en-US"/>
              <a:t>Missed Opportunities and Delayed Prenatal Care</a:t>
            </a:r>
          </a:p>
        </p:txBody>
      </p:sp>
      <p:sp>
        <p:nvSpPr>
          <p:cNvPr id="5" name="Content Placeholder 4">
            <a:extLst>
              <a:ext uri="{FF2B5EF4-FFF2-40B4-BE49-F238E27FC236}">
                <a16:creationId xmlns:a16="http://schemas.microsoft.com/office/drawing/2014/main" id="{0F894AD8-7EBC-F03E-22A4-2728F1EAF8CB}"/>
              </a:ext>
            </a:extLst>
          </p:cNvPr>
          <p:cNvSpPr>
            <a:spLocks noGrp="1"/>
          </p:cNvSpPr>
          <p:nvPr>
            <p:ph sz="quarter" idx="15"/>
          </p:nvPr>
        </p:nvSpPr>
        <p:spPr>
          <a:xfrm>
            <a:off x="1154113" y="1885949"/>
            <a:ext cx="10572706" cy="3498215"/>
          </a:xfrm>
        </p:spPr>
        <p:txBody>
          <a:bodyPr lIns="91440" tIns="45720" rIns="91440" bIns="45720" anchor="t"/>
          <a:lstStyle/>
          <a:p>
            <a:pPr>
              <a:buNone/>
            </a:pPr>
            <a:r>
              <a:rPr lang="en-US" b="1">
                <a:solidFill>
                  <a:srgbClr val="0070C0"/>
                </a:solidFill>
              </a:rPr>
              <a:t>Inadequate Prenatal Care = Missed Opportunities to Screen</a:t>
            </a:r>
            <a:endParaRPr lang="en-US"/>
          </a:p>
          <a:p>
            <a:pPr>
              <a:buNone/>
            </a:pPr>
            <a:r>
              <a:rPr lang="en-US" sz="2400"/>
              <a:t>• Inability to access prenatal care has been identified as the main reason for not being screened in a timely manner</a:t>
            </a:r>
            <a:endParaRPr lang="en-US">
              <a:cs typeface="Arial"/>
            </a:endParaRPr>
          </a:p>
          <a:p>
            <a:pPr>
              <a:buNone/>
            </a:pPr>
            <a:r>
              <a:rPr lang="en-US" sz="2400"/>
              <a:t>• Common reasons: lack of transportation, inability to leave work during clinic hours, and childcare needs</a:t>
            </a:r>
            <a:endParaRPr lang="en-US"/>
          </a:p>
          <a:p>
            <a:pPr>
              <a:buNone/>
            </a:pPr>
            <a:endParaRPr lang="en-US">
              <a:solidFill>
                <a:srgbClr val="000000"/>
              </a:solidFill>
              <a:cs typeface="Arial"/>
            </a:endParaRPr>
          </a:p>
          <a:p>
            <a:pPr>
              <a:buNone/>
            </a:pPr>
            <a:r>
              <a:rPr lang="en-US" b="1">
                <a:solidFill>
                  <a:srgbClr val="0070C0"/>
                </a:solidFill>
              </a:rPr>
              <a:t>Delayed Lab Results = Missed Opportunities to Treat</a:t>
            </a:r>
            <a:endParaRPr lang="en-US"/>
          </a:p>
          <a:p>
            <a:pPr>
              <a:buNone/>
            </a:pPr>
            <a:r>
              <a:rPr lang="en-US" sz="2400"/>
              <a:t>• Even if the diagnosis is made not all offices carry the treatment… and not all patients can return to the office for three injections one week apart</a:t>
            </a:r>
            <a:endParaRPr lang="en-US"/>
          </a:p>
          <a:p>
            <a:pPr marL="0" indent="0">
              <a:buNone/>
            </a:pPr>
            <a:endParaRPr lang="en-US" b="1">
              <a:cs typeface="Arial"/>
            </a:endParaRPr>
          </a:p>
          <a:p>
            <a:endParaRPr lang="en-US"/>
          </a:p>
          <a:p>
            <a:endParaRPr lang="en-US"/>
          </a:p>
          <a:p>
            <a:endParaRPr lang="en-US"/>
          </a:p>
        </p:txBody>
      </p:sp>
    </p:spTree>
    <p:extLst>
      <p:ext uri="{BB962C8B-B14F-4D97-AF65-F5344CB8AC3E}">
        <p14:creationId xmlns:p14="http://schemas.microsoft.com/office/powerpoint/2010/main" val="41906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D515-6C2A-4845-77BC-D4A6155D836B}"/>
              </a:ext>
            </a:extLst>
          </p:cNvPr>
          <p:cNvSpPr>
            <a:spLocks noGrp="1"/>
          </p:cNvSpPr>
          <p:nvPr>
            <p:ph type="ctrTitle"/>
          </p:nvPr>
        </p:nvSpPr>
        <p:spPr>
          <a:xfrm>
            <a:off x="1154588" y="326531"/>
            <a:ext cx="9882823" cy="618350"/>
          </a:xfrm>
        </p:spPr>
        <p:txBody>
          <a:bodyPr lIns="91440" tIns="45720" rIns="91440" bIns="45720" anchor="t"/>
          <a:lstStyle/>
          <a:p>
            <a:r>
              <a:rPr lang="en-US"/>
              <a:t>Missed Opportunities to Treat</a:t>
            </a:r>
          </a:p>
        </p:txBody>
      </p:sp>
      <p:sp>
        <p:nvSpPr>
          <p:cNvPr id="3" name="Slide Number Placeholder 2">
            <a:extLst>
              <a:ext uri="{FF2B5EF4-FFF2-40B4-BE49-F238E27FC236}">
                <a16:creationId xmlns:a16="http://schemas.microsoft.com/office/drawing/2014/main" id="{7A380A90-0275-4859-20DC-D95A36C23AD0}"/>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8" name="Text Placeholder 7">
            <a:extLst>
              <a:ext uri="{FF2B5EF4-FFF2-40B4-BE49-F238E27FC236}">
                <a16:creationId xmlns:a16="http://schemas.microsoft.com/office/drawing/2014/main" id="{BAB0AFB4-6BB6-9851-FBE3-CEAE764CF73D}"/>
              </a:ext>
            </a:extLst>
          </p:cNvPr>
          <p:cNvSpPr>
            <a:spLocks noGrp="1"/>
          </p:cNvSpPr>
          <p:nvPr>
            <p:ph type="body" sz="quarter" idx="14"/>
          </p:nvPr>
        </p:nvSpPr>
        <p:spPr/>
        <p:txBody>
          <a:bodyPr/>
          <a:lstStyle/>
          <a:p>
            <a:r>
              <a:rPr lang="en-US"/>
              <a:t>Barriers to Effective Treatment</a:t>
            </a:r>
          </a:p>
        </p:txBody>
      </p:sp>
      <p:sp>
        <p:nvSpPr>
          <p:cNvPr id="5" name="Content Placeholder 4">
            <a:extLst>
              <a:ext uri="{FF2B5EF4-FFF2-40B4-BE49-F238E27FC236}">
                <a16:creationId xmlns:a16="http://schemas.microsoft.com/office/drawing/2014/main" id="{49857A86-4C26-2B03-7578-A38350766F84}"/>
              </a:ext>
            </a:extLst>
          </p:cNvPr>
          <p:cNvSpPr>
            <a:spLocks noGrp="1"/>
          </p:cNvSpPr>
          <p:nvPr>
            <p:ph sz="quarter" idx="15"/>
          </p:nvPr>
        </p:nvSpPr>
        <p:spPr>
          <a:xfrm>
            <a:off x="1154113" y="1885950"/>
            <a:ext cx="10158929" cy="3498850"/>
          </a:xfrm>
        </p:spPr>
        <p:txBody>
          <a:bodyPr lIns="91440" tIns="45720" rIns="91440" bIns="45720" anchor="t"/>
          <a:lstStyle/>
          <a:p>
            <a:r>
              <a:rPr lang="en-US" sz="2400"/>
              <a:t>Office </a:t>
            </a:r>
            <a:r>
              <a:rPr lang="en-US" sz="2400" b="1"/>
              <a:t>access</a:t>
            </a:r>
            <a:r>
              <a:rPr lang="en-US" sz="2400"/>
              <a:t> to Penicillin Benzathine (</a:t>
            </a:r>
            <a:r>
              <a:rPr lang="en-US" sz="2400" err="1"/>
              <a:t>Bicillin</a:t>
            </a:r>
            <a:r>
              <a:rPr lang="en-US" sz="2400"/>
              <a:t>) </a:t>
            </a:r>
          </a:p>
          <a:p>
            <a:r>
              <a:rPr lang="en-US" sz="2400" b="1"/>
              <a:t>Inadequate time </a:t>
            </a:r>
            <a:r>
              <a:rPr lang="en-US" sz="2400"/>
              <a:t>to treat during pregnancy for syphilis (3 doses over three weeks for patients with unknown duration of infection)</a:t>
            </a:r>
          </a:p>
          <a:p>
            <a:r>
              <a:rPr lang="en-US" sz="2400" b="1"/>
              <a:t>Late term infection / reinfection </a:t>
            </a:r>
            <a:r>
              <a:rPr lang="en-US" sz="2400"/>
              <a:t>of syphilis from untreated partners</a:t>
            </a:r>
          </a:p>
          <a:p>
            <a:r>
              <a:rPr lang="en-US" sz="2400" b="1"/>
              <a:t>Lack of prenatal care coordination </a:t>
            </a:r>
            <a:r>
              <a:rPr lang="en-US" sz="2400"/>
              <a:t>for patients with financial, language barriers </a:t>
            </a:r>
          </a:p>
          <a:p>
            <a:r>
              <a:rPr lang="en-US" sz="2400" b="1"/>
              <a:t>Fear of accessing prenatal care </a:t>
            </a:r>
            <a:r>
              <a:rPr lang="en-US" sz="2400"/>
              <a:t>(i.e. documentation status, ongoing substance use disorder, interpersonal violence, etc.)</a:t>
            </a:r>
          </a:p>
          <a:p>
            <a:r>
              <a:rPr lang="en-US" sz="2400" b="1"/>
              <a:t>Inability / hesitance to treat partners</a:t>
            </a:r>
          </a:p>
          <a:p>
            <a:endParaRPr lang="en-US" sz="2400"/>
          </a:p>
        </p:txBody>
      </p:sp>
    </p:spTree>
    <p:extLst>
      <p:ext uri="{BB962C8B-B14F-4D97-AF65-F5344CB8AC3E}">
        <p14:creationId xmlns:p14="http://schemas.microsoft.com/office/powerpoint/2010/main" val="19183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B6F4-F37F-2525-F7EC-A1990C82EDFD}"/>
              </a:ext>
            </a:extLst>
          </p:cNvPr>
          <p:cNvSpPr>
            <a:spLocks noGrp="1"/>
          </p:cNvSpPr>
          <p:nvPr>
            <p:ph type="ctrTitle"/>
          </p:nvPr>
        </p:nvSpPr>
        <p:spPr>
          <a:xfrm>
            <a:off x="1154588" y="326531"/>
            <a:ext cx="9882823" cy="618350"/>
          </a:xfrm>
        </p:spPr>
        <p:txBody>
          <a:bodyPr lIns="91440" tIns="45720" rIns="91440" bIns="45720" anchor="t"/>
          <a:lstStyle/>
          <a:p>
            <a:r>
              <a:rPr lang="en-US">
                <a:cs typeface="Segoe UI"/>
              </a:rPr>
              <a:t>SPOTS Program</a:t>
            </a:r>
            <a:br>
              <a:rPr lang="en-US"/>
            </a:br>
            <a:endParaRPr lang="en-US"/>
          </a:p>
        </p:txBody>
      </p:sp>
      <p:sp>
        <p:nvSpPr>
          <p:cNvPr id="3" name="Slide Number Placeholder 2">
            <a:extLst>
              <a:ext uri="{FF2B5EF4-FFF2-40B4-BE49-F238E27FC236}">
                <a16:creationId xmlns:a16="http://schemas.microsoft.com/office/drawing/2014/main" id="{0A4A11B7-2E6F-AF92-6FC2-C7CE02CF7E07}"/>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5" name="Content Placeholder 4">
            <a:extLst>
              <a:ext uri="{FF2B5EF4-FFF2-40B4-BE49-F238E27FC236}">
                <a16:creationId xmlns:a16="http://schemas.microsoft.com/office/drawing/2014/main" id="{73C26E58-8246-467E-9A66-0F5FE919EF8B}"/>
              </a:ext>
            </a:extLst>
          </p:cNvPr>
          <p:cNvSpPr>
            <a:spLocks noGrp="1"/>
          </p:cNvSpPr>
          <p:nvPr>
            <p:ph sz="quarter" idx="15"/>
          </p:nvPr>
        </p:nvSpPr>
        <p:spPr>
          <a:xfrm>
            <a:off x="1039291" y="1290963"/>
            <a:ext cx="10697966" cy="4742335"/>
          </a:xfrm>
        </p:spPr>
        <p:txBody>
          <a:bodyPr lIns="91440" tIns="45720" rIns="91440" bIns="45720" anchor="t"/>
          <a:lstStyle/>
          <a:p>
            <a:pPr marL="0" indent="0" algn="ctr">
              <a:buNone/>
            </a:pPr>
            <a:r>
              <a:rPr lang="en-US" sz="3200" b="1">
                <a:solidFill>
                  <a:srgbClr val="0077C8"/>
                </a:solidFill>
              </a:rPr>
              <a:t>S</a:t>
            </a:r>
            <a:r>
              <a:rPr lang="en-US" sz="3200" b="1">
                <a:solidFill>
                  <a:srgbClr val="000000"/>
                </a:solidFill>
              </a:rPr>
              <a:t>yphilis </a:t>
            </a:r>
            <a:r>
              <a:rPr lang="en-US" sz="3200" b="1">
                <a:solidFill>
                  <a:srgbClr val="0077C8"/>
                </a:solidFill>
              </a:rPr>
              <a:t>P</a:t>
            </a:r>
            <a:r>
              <a:rPr lang="en-US" sz="3200" b="1">
                <a:solidFill>
                  <a:srgbClr val="000000"/>
                </a:solidFill>
              </a:rPr>
              <a:t>regnancy/Partner </a:t>
            </a:r>
            <a:r>
              <a:rPr lang="en-US" sz="3200" b="1">
                <a:solidFill>
                  <a:srgbClr val="0077C8"/>
                </a:solidFill>
              </a:rPr>
              <a:t>O</a:t>
            </a:r>
            <a:r>
              <a:rPr lang="en-US" sz="3200" b="1">
                <a:solidFill>
                  <a:srgbClr val="000000"/>
                </a:solidFill>
              </a:rPr>
              <a:t>nsite </a:t>
            </a:r>
            <a:r>
              <a:rPr lang="en-US" sz="3200" b="1">
                <a:solidFill>
                  <a:srgbClr val="0077C8"/>
                </a:solidFill>
              </a:rPr>
              <a:t>T</a:t>
            </a:r>
            <a:r>
              <a:rPr lang="en-US" sz="3200" b="1">
                <a:solidFill>
                  <a:srgbClr val="000000"/>
                </a:solidFill>
              </a:rPr>
              <a:t>reatment </a:t>
            </a:r>
            <a:r>
              <a:rPr lang="en-US" sz="3200" b="1">
                <a:solidFill>
                  <a:srgbClr val="0077C8"/>
                </a:solidFill>
              </a:rPr>
              <a:t>S</a:t>
            </a:r>
            <a:r>
              <a:rPr lang="en-US" sz="3200" b="1">
                <a:solidFill>
                  <a:srgbClr val="000000"/>
                </a:solidFill>
              </a:rPr>
              <a:t>upport </a:t>
            </a:r>
            <a:endParaRPr lang="en-US">
              <a:cs typeface="Arial" panose="020B0604020202020204"/>
            </a:endParaRPr>
          </a:p>
          <a:p>
            <a:pPr marL="0" indent="0" algn="ctr">
              <a:buNone/>
            </a:pPr>
            <a:r>
              <a:rPr lang="en-US"/>
              <a:t>Increasing access to treatment of syphilis for pregnant persons and their partner(s).  </a:t>
            </a:r>
            <a:endParaRPr lang="en-US">
              <a:cs typeface="Arial"/>
            </a:endParaRPr>
          </a:p>
          <a:p>
            <a:pPr marL="0" indent="0" algn="ctr">
              <a:buNone/>
            </a:pPr>
            <a:endParaRPr lang="en-US">
              <a:solidFill>
                <a:srgbClr val="000000"/>
              </a:solidFill>
            </a:endParaRPr>
          </a:p>
          <a:p>
            <a:pPr marL="0" indent="0">
              <a:buNone/>
            </a:pPr>
            <a:r>
              <a:rPr lang="en-US"/>
              <a:t>Especially patients who have been</a:t>
            </a:r>
            <a:r>
              <a:rPr lang="en-US">
                <a:solidFill>
                  <a:srgbClr val="000000"/>
                </a:solidFill>
              </a:rPr>
              <a:t> </a:t>
            </a:r>
            <a:r>
              <a:rPr lang="en-US" i="1">
                <a:solidFill>
                  <a:srgbClr val="0077C8"/>
                </a:solidFill>
              </a:rPr>
              <a:t>unwilling</a:t>
            </a:r>
            <a:r>
              <a:rPr lang="en-US">
                <a:solidFill>
                  <a:srgbClr val="0077C8"/>
                </a:solidFill>
              </a:rPr>
              <a:t> or </a:t>
            </a:r>
            <a:r>
              <a:rPr lang="en-US" i="1">
                <a:solidFill>
                  <a:srgbClr val="0077C8"/>
                </a:solidFill>
              </a:rPr>
              <a:t>unable</a:t>
            </a:r>
            <a:r>
              <a:rPr lang="en-US">
                <a:solidFill>
                  <a:srgbClr val="0077C8"/>
                </a:solidFill>
              </a:rPr>
              <a:t> </a:t>
            </a:r>
            <a:r>
              <a:rPr lang="en-US"/>
              <a:t>to access syphilis treatment at a medical facility or at a Pima County Health Department clinic.</a:t>
            </a:r>
            <a:endParaRPr lang="en-US">
              <a:cs typeface="Arial"/>
            </a:endParaRPr>
          </a:p>
          <a:p>
            <a:pPr marL="0" indent="0">
              <a:buNone/>
            </a:pPr>
            <a:r>
              <a:rPr lang="en-US"/>
              <a:t>A team will make a scheduled home visit to treat </a:t>
            </a:r>
            <a:br>
              <a:rPr lang="en-US"/>
            </a:br>
            <a:r>
              <a:rPr lang="en-US"/>
              <a:t>the patient and partner.</a:t>
            </a:r>
            <a:endParaRPr lang="en-US">
              <a:cs typeface="Arial"/>
            </a:endParaRPr>
          </a:p>
          <a:p>
            <a:endParaRPr lang="en-US">
              <a:cs typeface="Arial"/>
            </a:endParaRPr>
          </a:p>
          <a:p>
            <a:endParaRPr lang="en-US"/>
          </a:p>
        </p:txBody>
      </p:sp>
    </p:spTree>
    <p:extLst>
      <p:ext uri="{BB962C8B-B14F-4D97-AF65-F5344CB8AC3E}">
        <p14:creationId xmlns:p14="http://schemas.microsoft.com/office/powerpoint/2010/main" val="327924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E9D4-5B1B-B774-1B21-C692C190C149}"/>
              </a:ext>
            </a:extLst>
          </p:cNvPr>
          <p:cNvSpPr>
            <a:spLocks noGrp="1"/>
          </p:cNvSpPr>
          <p:nvPr>
            <p:ph type="ctrTitle"/>
          </p:nvPr>
        </p:nvSpPr>
        <p:spPr>
          <a:xfrm>
            <a:off x="1154113" y="327025"/>
            <a:ext cx="9883775" cy="617538"/>
          </a:xfrm>
        </p:spPr>
        <p:txBody>
          <a:bodyPr lIns="91440" tIns="45720" rIns="91440" bIns="45720" anchor="t"/>
          <a:lstStyle/>
          <a:p>
            <a:r>
              <a:rPr lang="en-US"/>
              <a:t>SPOTS Program</a:t>
            </a:r>
          </a:p>
        </p:txBody>
      </p:sp>
      <p:sp>
        <p:nvSpPr>
          <p:cNvPr id="3" name="Slide Number Placeholder 2">
            <a:extLst>
              <a:ext uri="{FF2B5EF4-FFF2-40B4-BE49-F238E27FC236}">
                <a16:creationId xmlns:a16="http://schemas.microsoft.com/office/drawing/2014/main" id="{5A1367BA-5957-D0A3-EBE8-9AE6BFD8A6AD}"/>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8" name="Text Placeholder 7">
            <a:extLst>
              <a:ext uri="{FF2B5EF4-FFF2-40B4-BE49-F238E27FC236}">
                <a16:creationId xmlns:a16="http://schemas.microsoft.com/office/drawing/2014/main" id="{572D170C-3048-73A1-1B82-913C4A0E27FC}"/>
              </a:ext>
            </a:extLst>
          </p:cNvPr>
          <p:cNvSpPr>
            <a:spLocks noGrp="1"/>
          </p:cNvSpPr>
          <p:nvPr>
            <p:ph type="body" sz="quarter" idx="14"/>
          </p:nvPr>
        </p:nvSpPr>
        <p:spPr/>
        <p:txBody>
          <a:bodyPr/>
          <a:lstStyle/>
          <a:p>
            <a:r>
              <a:rPr lang="en-US"/>
              <a:t>“No wrong door” to initiate a referral!</a:t>
            </a:r>
          </a:p>
        </p:txBody>
      </p:sp>
      <p:sp>
        <p:nvSpPr>
          <p:cNvPr id="5" name="Content Placeholder 4">
            <a:extLst>
              <a:ext uri="{FF2B5EF4-FFF2-40B4-BE49-F238E27FC236}">
                <a16:creationId xmlns:a16="http://schemas.microsoft.com/office/drawing/2014/main" id="{422136E0-564E-7B9F-40F6-709FAB05638A}"/>
              </a:ext>
            </a:extLst>
          </p:cNvPr>
          <p:cNvSpPr>
            <a:spLocks noGrp="1"/>
          </p:cNvSpPr>
          <p:nvPr>
            <p:ph sz="quarter" idx="15"/>
          </p:nvPr>
        </p:nvSpPr>
        <p:spPr>
          <a:xfrm>
            <a:off x="6539023" y="1885950"/>
            <a:ext cx="4922875" cy="1952403"/>
          </a:xfrm>
        </p:spPr>
        <p:txBody>
          <a:bodyPr lIns="91440" tIns="45720" rIns="91440" bIns="45720" anchor="t"/>
          <a:lstStyle/>
          <a:p>
            <a:r>
              <a:rPr lang="en-US" sz="2400"/>
              <a:t>Referred cases are:</a:t>
            </a:r>
          </a:p>
          <a:p>
            <a:pPr lvl="1"/>
            <a:r>
              <a:rPr lang="en-US" sz="2000"/>
              <a:t>Evaluated using state STI records and history to determine clinical stage and treatment history </a:t>
            </a:r>
            <a:endParaRPr lang="en-US" sz="2000">
              <a:cs typeface="Arial"/>
            </a:endParaRPr>
          </a:p>
          <a:p>
            <a:pPr lvl="1"/>
            <a:r>
              <a:rPr lang="en-US" sz="2000"/>
              <a:t>Considered for in-home treatment in consultation with a dedicated nurse and clinician.</a:t>
            </a:r>
            <a:endParaRPr lang="en-US" sz="2000">
              <a:cs typeface="Arial" panose="020B0604020202020204"/>
            </a:endParaRPr>
          </a:p>
        </p:txBody>
      </p:sp>
      <p:sp>
        <p:nvSpPr>
          <p:cNvPr id="11" name="Content Placeholder 4">
            <a:extLst>
              <a:ext uri="{FF2B5EF4-FFF2-40B4-BE49-F238E27FC236}">
                <a16:creationId xmlns:a16="http://schemas.microsoft.com/office/drawing/2014/main" id="{1C05F616-84BD-2099-B9E7-527C7B754F74}"/>
              </a:ext>
            </a:extLst>
          </p:cNvPr>
          <p:cNvSpPr txBox="1">
            <a:spLocks/>
          </p:cNvSpPr>
          <p:nvPr/>
        </p:nvSpPr>
        <p:spPr>
          <a:xfrm>
            <a:off x="1154113" y="1885950"/>
            <a:ext cx="4922874" cy="20480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F497D"/>
                </a:solidFill>
                <a:effectLst/>
                <a:uLnTx/>
                <a:uFillTx/>
                <a:latin typeface="Arial" panose="020B0604020202020204"/>
                <a:ea typeface="+mn-ea"/>
                <a:cs typeface="+mn-cs"/>
              </a:rPr>
              <a:t>Referrals for pregnant persons and their partners can happen through:</a:t>
            </a:r>
          </a:p>
          <a:p>
            <a:pPr marL="685800" marR="0" lvl="1"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1F497D"/>
                </a:solidFill>
                <a:effectLst/>
                <a:uLnTx/>
                <a:uFillTx/>
                <a:latin typeface="Arial" panose="020B0604020202020204"/>
                <a:ea typeface="+mn-ea"/>
                <a:cs typeface="+mn-cs"/>
              </a:rPr>
              <a:t>A community prenatal care provider</a:t>
            </a:r>
          </a:p>
          <a:p>
            <a:pPr marL="685800" marR="0" lvl="1"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1F497D"/>
                </a:solidFill>
                <a:effectLst/>
                <a:uLnTx/>
                <a:uFillTx/>
                <a:latin typeface="Arial" panose="020B0604020202020204"/>
                <a:ea typeface="+mn-ea"/>
                <a:cs typeface="+mn-cs"/>
              </a:rPr>
              <a:t>PCHD clinic staff</a:t>
            </a:r>
          </a:p>
          <a:p>
            <a:pPr marL="685800" marR="0" lvl="1"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1F497D"/>
                </a:solidFill>
                <a:effectLst/>
                <a:uLnTx/>
                <a:uFillTx/>
                <a:latin typeface="Arial" panose="020B0604020202020204"/>
                <a:ea typeface="+mn-ea"/>
                <a:cs typeface="+mn-cs"/>
              </a:rPr>
              <a:t>WIC counselor</a:t>
            </a:r>
          </a:p>
          <a:p>
            <a:pPr marL="685800" marR="0" lvl="1"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1F497D"/>
                </a:solidFill>
                <a:effectLst/>
                <a:uLnTx/>
                <a:uFillTx/>
                <a:latin typeface="Arial" panose="020B0604020202020204"/>
                <a:ea typeface="+mn-ea"/>
                <a:cs typeface="+mn-cs"/>
              </a:rPr>
              <a:t>Perinatal case manager</a:t>
            </a:r>
          </a:p>
        </p:txBody>
      </p:sp>
      <p:sp>
        <p:nvSpPr>
          <p:cNvPr id="12" name="Content Placeholder 4">
            <a:extLst>
              <a:ext uri="{FF2B5EF4-FFF2-40B4-BE49-F238E27FC236}">
                <a16:creationId xmlns:a16="http://schemas.microsoft.com/office/drawing/2014/main" id="{5823C105-A4A4-9852-CAAD-7EFAD551DFD1}"/>
              </a:ext>
            </a:extLst>
          </p:cNvPr>
          <p:cNvSpPr txBox="1">
            <a:spLocks/>
          </p:cNvSpPr>
          <p:nvPr/>
        </p:nvSpPr>
        <p:spPr>
          <a:xfrm>
            <a:off x="1154113" y="4725213"/>
            <a:ext cx="8477693" cy="14406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F497D"/>
                </a:solidFill>
                <a:effectLst/>
                <a:uLnTx/>
                <a:uFillTx/>
                <a:latin typeface="Arial" panose="020B0604020202020204"/>
                <a:ea typeface="+mn-ea"/>
                <a:cs typeface="+mn-cs"/>
              </a:rPr>
              <a:t>Partner treatment: </a:t>
            </a:r>
            <a:r>
              <a:rPr kumimoji="0" lang="en-US" sz="2400" b="0" i="0" u="none" strike="noStrike" kern="1200" cap="none" spc="0" normalizeH="0" baseline="0" noProof="0">
                <a:ln>
                  <a:noFill/>
                </a:ln>
                <a:solidFill>
                  <a:srgbClr val="1F497D"/>
                </a:solidFill>
                <a:effectLst/>
                <a:uLnTx/>
                <a:uFillTx/>
                <a:latin typeface="Arial" panose="020B0604020202020204"/>
                <a:ea typeface="+mn-ea"/>
                <a:cs typeface="+mn-cs"/>
              </a:rPr>
              <a:t>Even if the pregnant person has been adequately treated, their partners are still eligible for the SPOTS program as contacts and can get tested and evaluated for treatment in the home.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F497D"/>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860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3B44-1C43-45E9-EDBD-7DD3AE1154B3}"/>
              </a:ext>
            </a:extLst>
          </p:cNvPr>
          <p:cNvSpPr>
            <a:spLocks noGrp="1"/>
          </p:cNvSpPr>
          <p:nvPr>
            <p:ph type="ctrTitle"/>
          </p:nvPr>
        </p:nvSpPr>
        <p:spPr>
          <a:xfrm>
            <a:off x="1154588" y="326531"/>
            <a:ext cx="9882823" cy="618350"/>
          </a:xfrm>
        </p:spPr>
        <p:txBody>
          <a:bodyPr/>
          <a:lstStyle/>
          <a:p>
            <a:r>
              <a:rPr lang="en-US"/>
              <a:t>Secondary Goals</a:t>
            </a:r>
            <a:br>
              <a:rPr lang="en-US"/>
            </a:br>
            <a:endParaRPr lang="en-US"/>
          </a:p>
        </p:txBody>
      </p:sp>
      <p:sp>
        <p:nvSpPr>
          <p:cNvPr id="3" name="Slide Number Placeholder 2">
            <a:extLst>
              <a:ext uri="{FF2B5EF4-FFF2-40B4-BE49-F238E27FC236}">
                <a16:creationId xmlns:a16="http://schemas.microsoft.com/office/drawing/2014/main" id="{A8227C1F-3792-9AD8-36D3-094F1BF5C1CF}"/>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5" name="Content Placeholder 4">
            <a:extLst>
              <a:ext uri="{FF2B5EF4-FFF2-40B4-BE49-F238E27FC236}">
                <a16:creationId xmlns:a16="http://schemas.microsoft.com/office/drawing/2014/main" id="{D4AC2E79-4745-8539-75FE-C75A4531105A}"/>
              </a:ext>
            </a:extLst>
          </p:cNvPr>
          <p:cNvSpPr>
            <a:spLocks noGrp="1"/>
          </p:cNvSpPr>
          <p:nvPr>
            <p:ph sz="quarter" idx="15"/>
          </p:nvPr>
        </p:nvSpPr>
        <p:spPr>
          <a:xfrm>
            <a:off x="1154113" y="1885949"/>
            <a:ext cx="9883775" cy="3498215"/>
          </a:xfrm>
        </p:spPr>
        <p:txBody>
          <a:bodyPr lIns="91440" tIns="45720" rIns="91440" bIns="45720" anchor="t"/>
          <a:lstStyle/>
          <a:p>
            <a:r>
              <a:rPr lang="en-US"/>
              <a:t>Decrease transmission of the syphilis</a:t>
            </a:r>
          </a:p>
          <a:p>
            <a:r>
              <a:rPr lang="en-US"/>
              <a:t>Decrease syphilis morbidity and mortality rates</a:t>
            </a:r>
          </a:p>
          <a:p>
            <a:r>
              <a:rPr lang="en-US"/>
              <a:t>Increased awareness of syphilis among community members and medical providers</a:t>
            </a:r>
          </a:p>
          <a:p>
            <a:r>
              <a:rPr lang="en-US"/>
              <a:t>Facilitate improved syphilis test of cure monitoring using RPR titers</a:t>
            </a:r>
          </a:p>
          <a:p>
            <a:pPr lvl="0"/>
            <a:endParaRPr lang="en-US"/>
          </a:p>
        </p:txBody>
      </p:sp>
    </p:spTree>
    <p:extLst>
      <p:ext uri="{BB962C8B-B14F-4D97-AF65-F5344CB8AC3E}">
        <p14:creationId xmlns:p14="http://schemas.microsoft.com/office/powerpoint/2010/main" val="9074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C9A1-21C4-F83B-9A79-F68F1C1B4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A5F80-D801-DEFA-2489-6E3B6F1D1D74}"/>
              </a:ext>
            </a:extLst>
          </p:cNvPr>
          <p:cNvSpPr>
            <a:spLocks noGrp="1"/>
          </p:cNvSpPr>
          <p:nvPr>
            <p:ph type="ctrTitle"/>
          </p:nvPr>
        </p:nvSpPr>
        <p:spPr/>
        <p:txBody>
          <a:bodyPr/>
          <a:lstStyle/>
          <a:p>
            <a:r>
              <a:rPr lang="en-US"/>
              <a:t>SPOTS Workflow</a:t>
            </a:r>
          </a:p>
        </p:txBody>
      </p:sp>
      <p:sp>
        <p:nvSpPr>
          <p:cNvPr id="3" name="Slide Number Placeholder 2">
            <a:extLst>
              <a:ext uri="{FF2B5EF4-FFF2-40B4-BE49-F238E27FC236}">
                <a16:creationId xmlns:a16="http://schemas.microsoft.com/office/drawing/2014/main" id="{20FA63DE-7020-C7DB-BF24-314E719BF2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6" name="Content Placeholder 5">
            <a:extLst>
              <a:ext uri="{FF2B5EF4-FFF2-40B4-BE49-F238E27FC236}">
                <a16:creationId xmlns:a16="http://schemas.microsoft.com/office/drawing/2014/main" id="{081D85DB-8A25-5C9C-1B70-D9A21909D7C6}"/>
              </a:ext>
            </a:extLst>
          </p:cNvPr>
          <p:cNvSpPr>
            <a:spLocks noGrp="1"/>
          </p:cNvSpPr>
          <p:nvPr>
            <p:ph sz="quarter" idx="15"/>
          </p:nvPr>
        </p:nvSpPr>
        <p:spPr>
          <a:xfrm>
            <a:off x="1060328" y="1216128"/>
            <a:ext cx="10263618" cy="4178153"/>
          </a:xfrm>
        </p:spPr>
        <p:txBody>
          <a:bodyPr lIns="91440" tIns="45720" rIns="91440" bIns="45720" anchor="t"/>
          <a:lstStyle/>
          <a:p>
            <a:pPr marL="514350" lvl="0" indent="-514350">
              <a:buFont typeface="+mj-lt"/>
              <a:buAutoNum type="arabicPeriod"/>
            </a:pPr>
            <a:r>
              <a:rPr lang="en-US" b="1" noProof="0"/>
              <a:t>Referral/Intake Process</a:t>
            </a:r>
          </a:p>
          <a:p>
            <a:pPr marL="514350" lvl="0" indent="-514350">
              <a:buFont typeface="+mj-lt"/>
              <a:buAutoNum type="arabicPeriod"/>
            </a:pPr>
            <a:r>
              <a:rPr lang="en-US" b="1" noProof="0"/>
              <a:t>Assess Inclusion/ Exclusion criteria</a:t>
            </a:r>
            <a:endParaRPr lang="en-US" b="1" noProof="0">
              <a:cs typeface="Arial"/>
            </a:endParaRPr>
          </a:p>
          <a:p>
            <a:pPr lvl="1"/>
            <a:r>
              <a:rPr lang="en-US" sz="1800" noProof="0"/>
              <a:t>No history of penicillin allergy</a:t>
            </a:r>
            <a:endParaRPr lang="en-US" sz="1800" noProof="0">
              <a:cs typeface="Arial"/>
            </a:endParaRPr>
          </a:p>
          <a:p>
            <a:pPr lvl="1"/>
            <a:r>
              <a:rPr lang="en-US" sz="1800"/>
              <a:t>Syphilis diagnosis/staging</a:t>
            </a:r>
            <a:endParaRPr lang="en-US" sz="1800" noProof="0">
              <a:cs typeface="Arial"/>
            </a:endParaRPr>
          </a:p>
          <a:p>
            <a:pPr lvl="1"/>
            <a:r>
              <a:rPr lang="en-US" sz="1800" noProof="0"/>
              <a:t>Cellphone service or working landline</a:t>
            </a:r>
            <a:endParaRPr lang="en-US" sz="1800" noProof="0">
              <a:cs typeface="Arial"/>
            </a:endParaRPr>
          </a:p>
          <a:p>
            <a:pPr lvl="1"/>
            <a:r>
              <a:rPr lang="en-US" sz="1800" noProof="0"/>
              <a:t>Patient lives in an area with 911 and EMS</a:t>
            </a:r>
            <a:endParaRPr lang="en-US" sz="1800" noProof="0">
              <a:cs typeface="Arial"/>
            </a:endParaRPr>
          </a:p>
          <a:p>
            <a:pPr marL="514350" lvl="0" indent="-514350">
              <a:buFont typeface="+mj-lt"/>
              <a:buAutoNum type="arabicPeriod"/>
            </a:pPr>
            <a:r>
              <a:rPr lang="en-US" b="1" noProof="0"/>
              <a:t>Schedule home visit </a:t>
            </a:r>
            <a:endParaRPr lang="en-US" b="1" noProof="0">
              <a:cs typeface="Arial"/>
            </a:endParaRPr>
          </a:p>
          <a:p>
            <a:pPr lvl="1"/>
            <a:r>
              <a:rPr lang="en-US" sz="1800"/>
              <a:t>Assess safety and patient openness for home treatment</a:t>
            </a:r>
            <a:endParaRPr lang="en-US" sz="1800">
              <a:cs typeface="Arial"/>
            </a:endParaRPr>
          </a:p>
          <a:p>
            <a:pPr lvl="1"/>
            <a:r>
              <a:rPr lang="en-US" sz="1800"/>
              <a:t>Assess partner needs, review Prism data</a:t>
            </a:r>
            <a:endParaRPr lang="en-US" sz="1800">
              <a:cs typeface="Arial"/>
            </a:endParaRPr>
          </a:p>
          <a:p>
            <a:pPr lvl="1"/>
            <a:r>
              <a:rPr lang="en-US" sz="1800"/>
              <a:t>Document clinician order to treat patient (and partner in their separate record)</a:t>
            </a:r>
            <a:endParaRPr lang="en-US" sz="1800">
              <a:cs typeface="Arial"/>
            </a:endParaRPr>
          </a:p>
          <a:p>
            <a:pPr lvl="1"/>
            <a:r>
              <a:rPr lang="en-US" sz="1800" noProof="0"/>
              <a:t>Confirm appointment</a:t>
            </a:r>
            <a:endParaRPr lang="en-US" sz="1800" noProof="0">
              <a:cs typeface="Arial"/>
            </a:endParaRPr>
          </a:p>
          <a:p>
            <a:pPr lvl="1"/>
            <a:r>
              <a:rPr lang="en-US" sz="1800" noProof="0"/>
              <a:t>Go to patient home for treatment</a:t>
            </a:r>
            <a:endParaRPr lang="en-US" sz="1800" noProof="0">
              <a:cs typeface="Arial"/>
            </a:endParaRPr>
          </a:p>
          <a:p>
            <a:pPr marL="514350" lvl="0" indent="-514350">
              <a:buFont typeface="+mj-lt"/>
              <a:buAutoNum type="arabicPeriod"/>
            </a:pPr>
            <a:r>
              <a:rPr lang="en-US" b="1" noProof="0"/>
              <a:t>Follow up </a:t>
            </a:r>
            <a:endParaRPr lang="en-US" b="1" noProof="0">
              <a:cs typeface="Arial"/>
            </a:endParaRPr>
          </a:p>
          <a:p>
            <a:pPr lvl="1">
              <a:buFontTx/>
              <a:buChar char="-"/>
            </a:pPr>
            <a:r>
              <a:rPr lang="en-US" sz="1800"/>
              <a:t>Post visit EMR update</a:t>
            </a:r>
            <a:endParaRPr lang="en-US" sz="1800">
              <a:cs typeface="Arial"/>
            </a:endParaRPr>
          </a:p>
          <a:p>
            <a:pPr lvl="1">
              <a:buFontTx/>
              <a:buChar char="-"/>
            </a:pPr>
            <a:r>
              <a:rPr lang="en-US" sz="1800" noProof="0"/>
              <a:t>Post Provider referral letter </a:t>
            </a:r>
            <a:endParaRPr lang="en-US" sz="1800" noProof="0">
              <a:cs typeface="Arial"/>
            </a:endParaRPr>
          </a:p>
          <a:p>
            <a:pPr lvl="1"/>
            <a:endParaRPr lang="en-US" sz="1800"/>
          </a:p>
          <a:p>
            <a:pPr lvl="1"/>
            <a:endParaRPr lang="en-US" sz="1800" noProof="0"/>
          </a:p>
        </p:txBody>
      </p:sp>
    </p:spTree>
    <p:extLst>
      <p:ext uri="{BB962C8B-B14F-4D97-AF65-F5344CB8AC3E}">
        <p14:creationId xmlns:p14="http://schemas.microsoft.com/office/powerpoint/2010/main" val="101361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D912-A200-77AF-4614-85271FA89352}"/>
              </a:ext>
            </a:extLst>
          </p:cNvPr>
          <p:cNvSpPr>
            <a:spLocks noGrp="1"/>
          </p:cNvSpPr>
          <p:nvPr>
            <p:ph type="ctrTitle"/>
          </p:nvPr>
        </p:nvSpPr>
        <p:spPr>
          <a:xfrm>
            <a:off x="1154588" y="326531"/>
            <a:ext cx="9882823" cy="618350"/>
          </a:xfrm>
        </p:spPr>
        <p:txBody>
          <a:bodyPr lIns="91440" tIns="45720" rIns="91440" bIns="45720" anchor="t"/>
          <a:lstStyle/>
          <a:p>
            <a:r>
              <a:rPr lang="en-US"/>
              <a:t>SPOTS Team</a:t>
            </a:r>
          </a:p>
        </p:txBody>
      </p:sp>
      <p:sp>
        <p:nvSpPr>
          <p:cNvPr id="3" name="Slide Number Placeholder 2">
            <a:extLst>
              <a:ext uri="{FF2B5EF4-FFF2-40B4-BE49-F238E27FC236}">
                <a16:creationId xmlns:a16="http://schemas.microsoft.com/office/drawing/2014/main" id="{847B85DE-BB25-9636-F7C5-E2404273E0B5}"/>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8" name="Text Placeholder 7">
            <a:extLst>
              <a:ext uri="{FF2B5EF4-FFF2-40B4-BE49-F238E27FC236}">
                <a16:creationId xmlns:a16="http://schemas.microsoft.com/office/drawing/2014/main" id="{DFD63AB6-D74D-0F67-F163-B32BBB043553}"/>
              </a:ext>
            </a:extLst>
          </p:cNvPr>
          <p:cNvSpPr>
            <a:spLocks noGrp="1"/>
          </p:cNvSpPr>
          <p:nvPr>
            <p:ph type="body" sz="quarter" idx="14"/>
          </p:nvPr>
        </p:nvSpPr>
        <p:spPr/>
        <p:txBody>
          <a:bodyPr/>
          <a:lstStyle/>
          <a:p>
            <a:r>
              <a:rPr lang="en-US"/>
              <a:t>Minimum of 2 personnel on the travel team</a:t>
            </a:r>
          </a:p>
        </p:txBody>
      </p:sp>
      <p:sp>
        <p:nvSpPr>
          <p:cNvPr id="5" name="Content Placeholder 4">
            <a:extLst>
              <a:ext uri="{FF2B5EF4-FFF2-40B4-BE49-F238E27FC236}">
                <a16:creationId xmlns:a16="http://schemas.microsoft.com/office/drawing/2014/main" id="{234B3A14-33FA-7C86-E76F-F04C3E3BC62F}"/>
              </a:ext>
            </a:extLst>
          </p:cNvPr>
          <p:cNvSpPr>
            <a:spLocks noGrp="1"/>
          </p:cNvSpPr>
          <p:nvPr>
            <p:ph sz="quarter" idx="15"/>
          </p:nvPr>
        </p:nvSpPr>
        <p:spPr>
          <a:xfrm>
            <a:off x="1154113" y="1885949"/>
            <a:ext cx="10083067" cy="3498215"/>
          </a:xfrm>
        </p:spPr>
        <p:txBody>
          <a:bodyPr lIns="91440" tIns="45720" rIns="91440" bIns="45720" anchor="t"/>
          <a:lstStyle/>
          <a:p>
            <a:r>
              <a:rPr lang="en-US"/>
              <a:t>Clinician or RN, and an assistant (Medical Assistant or CHW)</a:t>
            </a:r>
          </a:p>
          <a:p>
            <a:pPr lvl="1"/>
            <a:r>
              <a:rPr lang="en-US"/>
              <a:t>Both certified in Basic Life Support (BLS) </a:t>
            </a:r>
          </a:p>
          <a:p>
            <a:pPr lvl="1"/>
            <a:r>
              <a:rPr lang="en-US"/>
              <a:t>Both trained to recognize and treat anaphylaxis</a:t>
            </a:r>
          </a:p>
          <a:p>
            <a:pPr lvl="1"/>
            <a:r>
              <a:rPr lang="en-US"/>
              <a:t>Cell phone access to 911 is essential</a:t>
            </a:r>
          </a:p>
          <a:p>
            <a:r>
              <a:rPr lang="en-US"/>
              <a:t>Telehealth for clinician consultation can be helpful in the event the field team has a question</a:t>
            </a:r>
          </a:p>
          <a:p>
            <a:endParaRPr lang="en-US"/>
          </a:p>
        </p:txBody>
      </p:sp>
    </p:spTree>
    <p:extLst>
      <p:ext uri="{BB962C8B-B14F-4D97-AF65-F5344CB8AC3E}">
        <p14:creationId xmlns:p14="http://schemas.microsoft.com/office/powerpoint/2010/main" val="271743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4"/>
          <p:cNvSpPr txBox="1">
            <a:spLocks noGrp="1"/>
          </p:cNvSpPr>
          <p:nvPr>
            <p:ph type="title"/>
          </p:nvPr>
        </p:nvSpPr>
        <p:spPr>
          <a:xfrm>
            <a:off x="625100" y="768133"/>
            <a:ext cx="10942400" cy="1342800"/>
          </a:xfrm>
          <a:prstGeom prst="rect">
            <a:avLst/>
          </a:prstGeom>
        </p:spPr>
        <p:txBody>
          <a:bodyPr spcFirstLastPara="1" wrap="square" lIns="121900" tIns="121900" rIns="121900" bIns="121900" anchor="ctr" anchorCtr="0">
            <a:noAutofit/>
          </a:bodyPr>
          <a:lstStyle/>
          <a:p>
            <a:r>
              <a:rPr lang="en" sz="4400">
                <a:latin typeface="Poppins"/>
                <a:ea typeface="Poppins"/>
                <a:cs typeface="Poppins"/>
                <a:sym typeface="Poppins"/>
              </a:rPr>
              <a:t>Congenital Syphilis Prevention </a:t>
            </a:r>
            <a:endParaRPr sz="6400"/>
          </a:p>
        </p:txBody>
      </p:sp>
      <p:sp>
        <p:nvSpPr>
          <p:cNvPr id="299" name="Google Shape;299;p54"/>
          <p:cNvSpPr txBox="1">
            <a:spLocks noGrp="1"/>
          </p:cNvSpPr>
          <p:nvPr>
            <p:ph type="title" idx="2"/>
          </p:nvPr>
        </p:nvSpPr>
        <p:spPr>
          <a:xfrm>
            <a:off x="625100" y="2275667"/>
            <a:ext cx="10942400" cy="1438000"/>
          </a:xfrm>
          <a:prstGeom prst="rect">
            <a:avLst/>
          </a:prstGeom>
        </p:spPr>
        <p:txBody>
          <a:bodyPr spcFirstLastPara="1" wrap="square" lIns="121900" tIns="121900" rIns="121900" bIns="121900" anchor="ctr" anchorCtr="0">
            <a:noAutofit/>
          </a:bodyPr>
          <a:lstStyle/>
          <a:p>
            <a:r>
              <a:rPr lang="en" sz="2400"/>
              <a:t>April 2, 2025</a:t>
            </a:r>
            <a:endParaRPr sz="2400"/>
          </a:p>
          <a:p>
            <a:pPr>
              <a:buClr>
                <a:schemeClr val="dk1"/>
              </a:buClr>
              <a:buSzPts val="1100"/>
            </a:pPr>
            <a:endParaRPr sz="1600"/>
          </a:p>
          <a:p>
            <a:pPr>
              <a:buClr>
                <a:schemeClr val="dk1"/>
              </a:buClr>
              <a:buSzPts val="1100"/>
            </a:pPr>
            <a:r>
              <a:rPr lang="en" sz="2400" b="1"/>
              <a:t>Rebecca Scranton</a:t>
            </a:r>
            <a:endParaRPr sz="2400" b="1"/>
          </a:p>
          <a:p>
            <a:pPr>
              <a:buClr>
                <a:schemeClr val="dk1"/>
              </a:buClr>
              <a:buSzPts val="1100"/>
            </a:pPr>
            <a:r>
              <a:rPr lang="en" sz="2400" i="1"/>
              <a:t>ADHS Deputy Bureau Chief, Bureau of Infectious Disease and Services</a:t>
            </a:r>
            <a:endParaRPr sz="2400" i="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B9248-B314-1ACE-8807-DA58CBF999DF}"/>
              </a:ext>
            </a:extLst>
          </p:cNvPr>
          <p:cNvSpPr>
            <a:spLocks noGrp="1"/>
          </p:cNvSpPr>
          <p:nvPr>
            <p:ph type="ctrTitle"/>
          </p:nvPr>
        </p:nvSpPr>
        <p:spPr>
          <a:xfrm>
            <a:off x="1154588" y="326531"/>
            <a:ext cx="9882823" cy="618350"/>
          </a:xfrm>
        </p:spPr>
        <p:txBody>
          <a:bodyPr lIns="91440" tIns="45720" rIns="91440" bIns="45720" anchor="t"/>
          <a:lstStyle/>
          <a:p>
            <a:r>
              <a:rPr lang="en-US"/>
              <a:t>SPOTS Home Visit</a:t>
            </a:r>
          </a:p>
        </p:txBody>
      </p:sp>
      <p:sp>
        <p:nvSpPr>
          <p:cNvPr id="3" name="Slide Number Placeholder 2">
            <a:extLst>
              <a:ext uri="{FF2B5EF4-FFF2-40B4-BE49-F238E27FC236}">
                <a16:creationId xmlns:a16="http://schemas.microsoft.com/office/drawing/2014/main" id="{414A3A17-8935-271F-960F-61D2BE1A0C72}"/>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5" name="Content Placeholder 4">
            <a:extLst>
              <a:ext uri="{FF2B5EF4-FFF2-40B4-BE49-F238E27FC236}">
                <a16:creationId xmlns:a16="http://schemas.microsoft.com/office/drawing/2014/main" id="{3D052F68-2835-3DC6-105C-9804EE99CA85}"/>
              </a:ext>
            </a:extLst>
          </p:cNvPr>
          <p:cNvSpPr>
            <a:spLocks noGrp="1"/>
          </p:cNvSpPr>
          <p:nvPr>
            <p:ph sz="quarter" idx="15"/>
          </p:nvPr>
        </p:nvSpPr>
        <p:spPr>
          <a:xfrm>
            <a:off x="1001713" y="1686658"/>
            <a:ext cx="10180194" cy="3498850"/>
          </a:xfrm>
        </p:spPr>
        <p:txBody>
          <a:bodyPr lIns="91440" tIns="45720" rIns="91440" bIns="45720" anchor="t"/>
          <a:lstStyle/>
          <a:p>
            <a:pPr marL="514350" indent="-514350">
              <a:buFont typeface="+mj-lt"/>
              <a:buAutoNum type="arabicPeriod"/>
            </a:pPr>
            <a:r>
              <a:rPr lang="en-US"/>
              <a:t>Re-evaluate suitability and safety for home visit on arrival </a:t>
            </a:r>
          </a:p>
          <a:p>
            <a:pPr marL="514350" indent="-514350">
              <a:buFont typeface="+mj-lt"/>
              <a:buAutoNum type="arabicPeriod"/>
            </a:pPr>
            <a:r>
              <a:rPr lang="en-US"/>
              <a:t>Obtain verbal and written consent for patient and partner</a:t>
            </a:r>
          </a:p>
          <a:p>
            <a:pPr marL="514350" indent="-514350">
              <a:buFont typeface="+mj-lt"/>
              <a:buAutoNum type="arabicPeriod"/>
            </a:pPr>
            <a:r>
              <a:rPr lang="en-US"/>
              <a:t>Complete/confirm history, take vitals</a:t>
            </a:r>
          </a:p>
          <a:p>
            <a:pPr marL="514350" indent="-514350">
              <a:buFont typeface="+mj-lt"/>
              <a:buAutoNum type="arabicPeriod"/>
            </a:pPr>
            <a:r>
              <a:rPr lang="en-US"/>
              <a:t>Obtain any needed specimens - draw blood /collect swabs </a:t>
            </a:r>
          </a:p>
          <a:p>
            <a:pPr marL="514350" indent="-514350">
              <a:buFont typeface="+mj-lt"/>
              <a:buAutoNum type="arabicPeriod"/>
            </a:pPr>
            <a:r>
              <a:rPr lang="en-US"/>
              <a:t>Review treatment plan and administer medication</a:t>
            </a:r>
          </a:p>
          <a:p>
            <a:pPr marL="514350" indent="-514350">
              <a:buFont typeface="+mj-lt"/>
              <a:buAutoNum type="arabicPeriod"/>
            </a:pPr>
            <a:r>
              <a:rPr lang="en-US"/>
              <a:t>Observe for adverse reactions for a minimum 30 minutes</a:t>
            </a:r>
          </a:p>
          <a:p>
            <a:pPr marL="514350" indent="-514350">
              <a:buFont typeface="+mj-lt"/>
              <a:buAutoNum type="arabicPeriod"/>
            </a:pPr>
            <a:r>
              <a:rPr lang="en-US"/>
              <a:t>Provide patient education </a:t>
            </a:r>
          </a:p>
          <a:p>
            <a:pPr marL="514350" indent="-514350">
              <a:buFont typeface="+mj-lt"/>
              <a:buAutoNum type="arabicPeriod"/>
            </a:pPr>
            <a:r>
              <a:rPr lang="en-US"/>
              <a:t>Schedule follow up, and other links to care as needed</a:t>
            </a:r>
          </a:p>
          <a:p>
            <a:endParaRPr lang="en-US"/>
          </a:p>
        </p:txBody>
      </p:sp>
    </p:spTree>
    <p:extLst>
      <p:ext uri="{BB962C8B-B14F-4D97-AF65-F5344CB8AC3E}">
        <p14:creationId xmlns:p14="http://schemas.microsoft.com/office/powerpoint/2010/main" val="7521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5C0D-1539-74E5-5A7E-17E68B27203A}"/>
              </a:ext>
            </a:extLst>
          </p:cNvPr>
          <p:cNvSpPr>
            <a:spLocks noGrp="1"/>
          </p:cNvSpPr>
          <p:nvPr>
            <p:ph type="ctrTitle"/>
          </p:nvPr>
        </p:nvSpPr>
        <p:spPr>
          <a:xfrm>
            <a:off x="1154588" y="326531"/>
            <a:ext cx="9882823" cy="618350"/>
          </a:xfrm>
        </p:spPr>
        <p:txBody>
          <a:bodyPr lIns="91440" tIns="45720" rIns="91440" bIns="45720" anchor="t"/>
          <a:lstStyle/>
          <a:p>
            <a:r>
              <a:rPr lang="en-US"/>
              <a:t>Post Visit</a:t>
            </a:r>
          </a:p>
        </p:txBody>
      </p:sp>
      <p:sp>
        <p:nvSpPr>
          <p:cNvPr id="3" name="Slide Number Placeholder 2">
            <a:extLst>
              <a:ext uri="{FF2B5EF4-FFF2-40B4-BE49-F238E27FC236}">
                <a16:creationId xmlns:a16="http://schemas.microsoft.com/office/drawing/2014/main" id="{DC4EFCBB-DB9E-E7B9-114F-0D5288C579C4}"/>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5" name="Content Placeholder 4">
            <a:extLst>
              <a:ext uri="{FF2B5EF4-FFF2-40B4-BE49-F238E27FC236}">
                <a16:creationId xmlns:a16="http://schemas.microsoft.com/office/drawing/2014/main" id="{5C83063E-8248-59E1-92BD-0797EA37269F}"/>
              </a:ext>
            </a:extLst>
          </p:cNvPr>
          <p:cNvSpPr>
            <a:spLocks noGrp="1"/>
          </p:cNvSpPr>
          <p:nvPr>
            <p:ph sz="quarter" idx="15"/>
          </p:nvPr>
        </p:nvSpPr>
        <p:spPr>
          <a:xfrm>
            <a:off x="767251" y="1443857"/>
            <a:ext cx="10598882" cy="3498850"/>
          </a:xfrm>
        </p:spPr>
        <p:txBody>
          <a:bodyPr lIns="91440" tIns="45720" rIns="91440" bIns="45720" anchor="t"/>
          <a:lstStyle/>
          <a:p>
            <a:pPr marL="514350" indent="-514350">
              <a:buFont typeface="+mj-lt"/>
              <a:buAutoNum type="arabicPeriod"/>
            </a:pPr>
            <a:r>
              <a:rPr lang="en-US"/>
              <a:t>RN and clinician complete proper documentation in the EHR</a:t>
            </a:r>
          </a:p>
          <a:p>
            <a:pPr marL="514350" indent="-514350">
              <a:buFont typeface="+mj-lt"/>
              <a:buAutoNum type="arabicPeriod"/>
            </a:pPr>
            <a:r>
              <a:rPr lang="en-US"/>
              <a:t>If treatment was not completed, nurse documents reason for incomplete treatment status in the EHR</a:t>
            </a:r>
          </a:p>
          <a:p>
            <a:pPr marL="514350" indent="-514350">
              <a:buFont typeface="+mj-lt"/>
              <a:buAutoNum type="arabicPeriod"/>
            </a:pPr>
            <a:r>
              <a:rPr lang="en-US"/>
              <a:t>Post-referral letter completed and sent to referring clinician</a:t>
            </a:r>
            <a:endParaRPr lang="en-US">
              <a:cs typeface="Arial"/>
            </a:endParaRPr>
          </a:p>
          <a:p>
            <a:pPr marL="514350" indent="-514350">
              <a:buFont typeface="+mj-lt"/>
              <a:buAutoNum type="arabicPeriod"/>
            </a:pPr>
            <a:r>
              <a:rPr lang="en-US"/>
              <a:t>Communicable Disease Report (CDR) updated</a:t>
            </a:r>
            <a:endParaRPr lang="en-US">
              <a:cs typeface="Arial"/>
            </a:endParaRPr>
          </a:p>
          <a:p>
            <a:pPr marL="514350" indent="-514350">
              <a:buFont typeface="+mj-lt"/>
              <a:buAutoNum type="arabicPeriod"/>
            </a:pPr>
            <a:r>
              <a:rPr lang="en-US"/>
              <a:t>SPOTS clinician reviews treatment notes and updates referral</a:t>
            </a:r>
            <a:endParaRPr lang="en-US">
              <a:cs typeface="Arial"/>
            </a:endParaRPr>
          </a:p>
          <a:p>
            <a:pPr marL="514350" indent="-514350">
              <a:buFont typeface="+mj-lt"/>
              <a:buAutoNum type="arabicPeriod"/>
            </a:pPr>
            <a:r>
              <a:rPr lang="en-US"/>
              <a:t>If unable to provide complete treatment, team continues efforts to establish a treatment plan with the patient</a:t>
            </a:r>
            <a:endParaRPr lang="en-US">
              <a:cs typeface="Arial"/>
            </a:endParaRPr>
          </a:p>
          <a:p>
            <a:pPr marL="514350" indent="-514350">
              <a:buFont typeface="+mj-lt"/>
              <a:buAutoNum type="arabicPeriod"/>
            </a:pPr>
            <a:endParaRPr lang="en-US"/>
          </a:p>
        </p:txBody>
      </p:sp>
    </p:spTree>
    <p:extLst>
      <p:ext uri="{BB962C8B-B14F-4D97-AF65-F5344CB8AC3E}">
        <p14:creationId xmlns:p14="http://schemas.microsoft.com/office/powerpoint/2010/main" val="167652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37037E-F16A-6325-E8A5-709D8CD74F54}"/>
              </a:ext>
            </a:extLst>
          </p:cNvPr>
          <p:cNvSpPr>
            <a:spLocks noGrp="1"/>
          </p:cNvSpPr>
          <p:nvPr>
            <p:ph sz="quarter" idx="15"/>
          </p:nvPr>
        </p:nvSpPr>
        <p:spPr>
          <a:xfrm>
            <a:off x="2005959" y="1545679"/>
            <a:ext cx="7804943" cy="747522"/>
          </a:xfrm>
          <a:prstGeom prst="roundRect">
            <a:avLst/>
          </a:prstGeom>
          <a:noFill/>
        </p:spPr>
        <p:txBody>
          <a:bodyPr lIns="182880" tIns="182880" rIns="182880" bIns="182880" anchor="t"/>
          <a:lstStyle/>
          <a:p>
            <a:pPr marL="0" indent="0" algn="ctr">
              <a:buNone/>
            </a:pPr>
            <a:r>
              <a:rPr lang="en-US" b="1">
                <a:solidFill>
                  <a:schemeClr val="accent1"/>
                </a:solidFill>
                <a:hlinkClick r:id="rId2">
                  <a:extLst>
                    <a:ext uri="{A12FA001-AC4F-418D-AE19-62706E023703}">
                      <ahyp:hlinkClr xmlns:ahyp="http://schemas.microsoft.com/office/drawing/2018/hyperlinkcolor" val="tx"/>
                    </a:ext>
                  </a:extLst>
                </a:hlinkClick>
              </a:rPr>
              <a:t>EXTERNAL PROVIDERS REFERRAL FORM</a:t>
            </a:r>
            <a:endParaRPr lang="en-US" b="1">
              <a:solidFill>
                <a:schemeClr val="accent1"/>
              </a:solidFill>
              <a:cs typeface="Arial"/>
              <a:hlinkClick r:id="" action="ppaction://noaction">
                <a:extLst>
                  <a:ext uri="{A12FA001-AC4F-418D-AE19-62706E023703}">
                    <ahyp:hlinkClr xmlns:ahyp="http://schemas.microsoft.com/office/drawing/2018/hyperlinkcolor" val="tx"/>
                  </a:ext>
                </a:extLst>
              </a:hlinkClick>
            </a:endParaRPr>
          </a:p>
          <a:p>
            <a:pPr algn="ctr"/>
            <a:endParaRPr lang="en-US">
              <a:solidFill>
                <a:schemeClr val="bg1"/>
              </a:solidFill>
              <a:hlinkClick r:id="rId3">
                <a:extLst>
                  <a:ext uri="{A12FA001-AC4F-418D-AE19-62706E023703}">
                    <ahyp:hlinkClr xmlns:ahyp="http://schemas.microsoft.com/office/drawing/2018/hyperlinkcolor" val="tx"/>
                  </a:ext>
                </a:extLst>
              </a:hlinkClick>
            </a:endParaRPr>
          </a:p>
        </p:txBody>
      </p:sp>
      <p:sp>
        <p:nvSpPr>
          <p:cNvPr id="2" name="Title 1">
            <a:extLst>
              <a:ext uri="{FF2B5EF4-FFF2-40B4-BE49-F238E27FC236}">
                <a16:creationId xmlns:a16="http://schemas.microsoft.com/office/drawing/2014/main" id="{79BC8457-486F-0E64-3204-8FC2BFB45902}"/>
              </a:ext>
            </a:extLst>
          </p:cNvPr>
          <p:cNvSpPr>
            <a:spLocks noGrp="1"/>
          </p:cNvSpPr>
          <p:nvPr>
            <p:ph type="ctrTitle"/>
          </p:nvPr>
        </p:nvSpPr>
        <p:spPr>
          <a:xfrm>
            <a:off x="1154588" y="326531"/>
            <a:ext cx="9882823" cy="618350"/>
          </a:xfrm>
        </p:spPr>
        <p:txBody>
          <a:bodyPr/>
          <a:lstStyle/>
          <a:p>
            <a:r>
              <a:rPr lang="en-US"/>
              <a:t>How to Refer Patients</a:t>
            </a:r>
          </a:p>
        </p:txBody>
      </p:sp>
      <p:sp>
        <p:nvSpPr>
          <p:cNvPr id="3" name="Slide Number Placeholder 2">
            <a:extLst>
              <a:ext uri="{FF2B5EF4-FFF2-40B4-BE49-F238E27FC236}">
                <a16:creationId xmlns:a16="http://schemas.microsoft.com/office/drawing/2014/main" id="{D26DFDED-3ACE-81F7-1F9C-1987EE8C2BD0}"/>
              </a:ext>
            </a:extLst>
          </p:cNvPr>
          <p:cNvSpPr>
            <a:spLocks noGrp="1"/>
          </p:cNvSpPr>
          <p:nvPr>
            <p:ph type="sldNum" sz="quarter" idx="12"/>
          </p:nvPr>
        </p:nvSpPr>
        <p:spPr>
          <a:xfrm>
            <a:off x="7541822" y="616634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pic>
        <p:nvPicPr>
          <p:cNvPr id="9" name="Picture 8">
            <a:extLst>
              <a:ext uri="{FF2B5EF4-FFF2-40B4-BE49-F238E27FC236}">
                <a16:creationId xmlns:a16="http://schemas.microsoft.com/office/drawing/2014/main" id="{78388858-9915-A425-0494-F796D3BA92B9}"/>
              </a:ext>
            </a:extLst>
          </p:cNvPr>
          <p:cNvPicPr>
            <a:picLocks noChangeAspect="1"/>
          </p:cNvPicPr>
          <p:nvPr/>
        </p:nvPicPr>
        <p:blipFill>
          <a:blip r:embed="rId4"/>
          <a:stretch>
            <a:fillRect/>
          </a:stretch>
        </p:blipFill>
        <p:spPr>
          <a:xfrm>
            <a:off x="2740792" y="2761886"/>
            <a:ext cx="6710416" cy="3535490"/>
          </a:xfrm>
          <a:prstGeom prst="rect">
            <a:avLst/>
          </a:prstGeom>
          <a:effectLst>
            <a:outerShdw blurRad="100555" sx="102000" sy="102000" algn="ctr" rotWithShape="0">
              <a:schemeClr val="bg1">
                <a:lumMod val="85000"/>
                <a:alpha val="40000"/>
              </a:schemeClr>
            </a:outerShdw>
          </a:effectLst>
        </p:spPr>
      </p:pic>
      <p:sp>
        <p:nvSpPr>
          <p:cNvPr id="14" name="Rectangle 13">
            <a:extLst>
              <a:ext uri="{FF2B5EF4-FFF2-40B4-BE49-F238E27FC236}">
                <a16:creationId xmlns:a16="http://schemas.microsoft.com/office/drawing/2014/main" id="{CEC95D97-B6C6-F995-9EA0-9EB47F7D6150}"/>
              </a:ext>
            </a:extLst>
          </p:cNvPr>
          <p:cNvSpPr/>
          <p:nvPr/>
        </p:nvSpPr>
        <p:spPr>
          <a:xfrm>
            <a:off x="7542212" y="5295966"/>
            <a:ext cx="1908995" cy="910558"/>
          </a:xfrm>
          <a:prstGeom prst="rect">
            <a:avLst/>
          </a:prstGeom>
          <a:noFill/>
          <a:ln w="28575">
            <a:solidFill>
              <a:srgbClr val="ED20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2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3C24-213D-FDEC-CF4D-E0C5DC29E7E6}"/>
              </a:ext>
            </a:extLst>
          </p:cNvPr>
          <p:cNvSpPr>
            <a:spLocks noGrp="1"/>
          </p:cNvSpPr>
          <p:nvPr>
            <p:ph type="ctrTitle"/>
          </p:nvPr>
        </p:nvSpPr>
        <p:spPr/>
        <p:txBody>
          <a:bodyPr lIns="91440" tIns="45720" rIns="91440" bIns="45720" anchor="t"/>
          <a:lstStyle/>
          <a:p>
            <a:r>
              <a:rPr lang="en-US">
                <a:cs typeface="Segoe UI"/>
              </a:rPr>
              <a:t>SPOTS Referrals</a:t>
            </a:r>
            <a:endParaRPr lang="en-US"/>
          </a:p>
        </p:txBody>
      </p:sp>
      <p:sp>
        <p:nvSpPr>
          <p:cNvPr id="3" name="Slide Number Placeholder 2">
            <a:extLst>
              <a:ext uri="{FF2B5EF4-FFF2-40B4-BE49-F238E27FC236}">
                <a16:creationId xmlns:a16="http://schemas.microsoft.com/office/drawing/2014/main" id="{BC55D412-8FD9-CF9B-1F6E-6CFAF968C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7505F-1996-1548-B85F-7ADA854EC76F}" type="slidenum">
              <a:rPr kumimoji="0" lang="en-US" sz="1600" b="1" i="0" u="none" strike="noStrike" kern="1200" cap="none" spc="0" normalizeH="0" baseline="0" noProof="0" smtClean="0">
                <a:ln>
                  <a:noFill/>
                </a:ln>
                <a:solidFill>
                  <a:srgbClr val="0077C8"/>
                </a:solidFill>
                <a:effectLst/>
                <a:uLnTx/>
                <a:uFillTx/>
                <a:latin typeface="Segoe UI Semibold" panose="020B0502040204020203" pitchFamily="34" charset="0"/>
                <a:ea typeface="+mn-ea"/>
                <a:cs typeface="Segoe UI Semibold"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r>
              <a:rPr kumimoji="0" lang="en-US" sz="1600" b="1" i="0" u="none" strike="noStrike" kern="1200" cap="none" spc="0" normalizeH="0" baseline="0" noProof="0">
                <a:ln>
                  <a:noFill/>
                </a:ln>
                <a:solidFill>
                  <a:srgbClr val="0077C8"/>
                </a:solidFill>
                <a:effectLst/>
                <a:uLnTx/>
                <a:uFillTx/>
                <a:latin typeface="Segoe UI Semibold" panose="020B0502040204020203" pitchFamily="34" charset="0"/>
                <a:ea typeface="+mn-ea"/>
                <a:cs typeface="Segoe UI Semibold" panose="020B0502040204020203" pitchFamily="34" charset="0"/>
              </a:rPr>
              <a:t>  |</a:t>
            </a:r>
          </a:p>
        </p:txBody>
      </p:sp>
      <p:sp>
        <p:nvSpPr>
          <p:cNvPr id="5" name="Content Placeholder 4">
            <a:extLst>
              <a:ext uri="{FF2B5EF4-FFF2-40B4-BE49-F238E27FC236}">
                <a16:creationId xmlns:a16="http://schemas.microsoft.com/office/drawing/2014/main" id="{5317A4B1-4014-525D-95D5-151C807CE0DE}"/>
              </a:ext>
            </a:extLst>
          </p:cNvPr>
          <p:cNvSpPr>
            <a:spLocks noGrp="1"/>
          </p:cNvSpPr>
          <p:nvPr>
            <p:ph sz="quarter" idx="15"/>
          </p:nvPr>
        </p:nvSpPr>
        <p:spPr>
          <a:xfrm>
            <a:off x="1028853" y="1071757"/>
            <a:ext cx="9883775" cy="3498215"/>
          </a:xfrm>
        </p:spPr>
        <p:txBody>
          <a:bodyPr lIns="91440" tIns="45720" rIns="91440" bIns="45720" anchor="t"/>
          <a:lstStyle/>
          <a:p>
            <a:pPr>
              <a:buNone/>
            </a:pPr>
            <a:r>
              <a:rPr lang="en-US">
                <a:cs typeface="Arial" panose="020B0604020202020204"/>
              </a:rPr>
              <a:t>Online referral page:</a:t>
            </a:r>
            <a:endParaRPr lang="en-US"/>
          </a:p>
          <a:p>
            <a:pPr>
              <a:buNone/>
            </a:pPr>
            <a:r>
              <a:rPr lang="en-US">
                <a:solidFill>
                  <a:srgbClr val="000000"/>
                </a:solidFill>
                <a:cs typeface="Arial" panose="020B0604020202020204"/>
                <a:hlinkClick r:id="rId2"/>
              </a:rPr>
              <a:t>https://www.pima.gov/2345/Health-Clinic-Locations</a:t>
            </a:r>
            <a:endParaRPr lang="en-US"/>
          </a:p>
          <a:p>
            <a:pPr>
              <a:buNone/>
            </a:pPr>
            <a:endParaRPr lang="en-US">
              <a:cs typeface="Arial" panose="020B0604020202020204"/>
            </a:endParaRPr>
          </a:p>
          <a:p>
            <a:pPr marL="0" indent="0">
              <a:buNone/>
            </a:pPr>
            <a:endParaRPr lang="en-US">
              <a:cs typeface="Arial" panose="020B0604020202020204"/>
            </a:endParaRPr>
          </a:p>
        </p:txBody>
      </p:sp>
      <p:pic>
        <p:nvPicPr>
          <p:cNvPr id="6" name="Picture 5" descr="Graphical user interface, application&#10;&#10;AI-generated content may be incorrect.">
            <a:extLst>
              <a:ext uri="{FF2B5EF4-FFF2-40B4-BE49-F238E27FC236}">
                <a16:creationId xmlns:a16="http://schemas.microsoft.com/office/drawing/2014/main" id="{75A395BF-13DA-F58E-D538-80A51B47D818}"/>
              </a:ext>
            </a:extLst>
          </p:cNvPr>
          <p:cNvPicPr>
            <a:picLocks noChangeAspect="1"/>
          </p:cNvPicPr>
          <p:nvPr/>
        </p:nvPicPr>
        <p:blipFill>
          <a:blip r:embed="rId3"/>
          <a:stretch>
            <a:fillRect/>
          </a:stretch>
        </p:blipFill>
        <p:spPr>
          <a:xfrm>
            <a:off x="824630" y="2167981"/>
            <a:ext cx="8914357" cy="4693216"/>
          </a:xfrm>
          <a:prstGeom prst="rect">
            <a:avLst/>
          </a:prstGeom>
        </p:spPr>
      </p:pic>
    </p:spTree>
    <p:extLst>
      <p:ext uri="{BB962C8B-B14F-4D97-AF65-F5344CB8AC3E}">
        <p14:creationId xmlns:p14="http://schemas.microsoft.com/office/powerpoint/2010/main" val="9872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EFDB6-0B77-52CE-EA6F-6B9D58B7B53B}"/>
            </a:ext>
          </a:extLst>
        </p:cNvPr>
        <p:cNvGrpSpPr/>
        <p:nvPr/>
      </p:nvGrpSpPr>
      <p:grpSpPr>
        <a:xfrm>
          <a:off x="0" y="0"/>
          <a:ext cx="0" cy="0"/>
          <a:chOff x="0" y="0"/>
          <a:chExt cx="0" cy="0"/>
        </a:xfrm>
      </p:grpSpPr>
      <p:pic>
        <p:nvPicPr>
          <p:cNvPr id="4" name="Picture 3" descr="A building with a sign on the front&#10;&#10;Description automatically generated">
            <a:extLst>
              <a:ext uri="{FF2B5EF4-FFF2-40B4-BE49-F238E27FC236}">
                <a16:creationId xmlns:a16="http://schemas.microsoft.com/office/drawing/2014/main" id="{4328A4DC-ECA1-EE13-672D-A67651941CD0}"/>
              </a:ext>
            </a:extLst>
          </p:cNvPr>
          <p:cNvPicPr>
            <a:picLocks noChangeAspect="1"/>
          </p:cNvPicPr>
          <p:nvPr/>
        </p:nvPicPr>
        <p:blipFill>
          <a:blip r:embed="rId2"/>
          <a:stretch>
            <a:fillRect/>
          </a:stretch>
        </p:blipFill>
        <p:spPr>
          <a:xfrm>
            <a:off x="0" y="4199442"/>
            <a:ext cx="4077478" cy="2677127"/>
          </a:xfrm>
          <a:prstGeom prst="rect">
            <a:avLst/>
          </a:prstGeom>
        </p:spPr>
      </p:pic>
      <p:pic>
        <p:nvPicPr>
          <p:cNvPr id="6" name="Picture 5" descr="A building with a sign on the side&#10;&#10;Description automatically generated">
            <a:extLst>
              <a:ext uri="{FF2B5EF4-FFF2-40B4-BE49-F238E27FC236}">
                <a16:creationId xmlns:a16="http://schemas.microsoft.com/office/drawing/2014/main" id="{11B6BD38-A7CE-685C-36EA-7333CBA7E80C}"/>
              </a:ext>
            </a:extLst>
          </p:cNvPr>
          <p:cNvPicPr>
            <a:picLocks noChangeAspect="1"/>
          </p:cNvPicPr>
          <p:nvPr/>
        </p:nvPicPr>
        <p:blipFill>
          <a:blip r:embed="rId3"/>
          <a:stretch>
            <a:fillRect/>
          </a:stretch>
        </p:blipFill>
        <p:spPr>
          <a:xfrm>
            <a:off x="4077478" y="4199441"/>
            <a:ext cx="4077478" cy="2677127"/>
          </a:xfrm>
          <a:prstGeom prst="rect">
            <a:avLst/>
          </a:prstGeom>
        </p:spPr>
      </p:pic>
      <p:sp>
        <p:nvSpPr>
          <p:cNvPr id="8" name="Content Placeholder 4">
            <a:extLst>
              <a:ext uri="{FF2B5EF4-FFF2-40B4-BE49-F238E27FC236}">
                <a16:creationId xmlns:a16="http://schemas.microsoft.com/office/drawing/2014/main" id="{50DAEC9F-7E07-FAB6-C702-25C93EA6920A}"/>
              </a:ext>
            </a:extLst>
          </p:cNvPr>
          <p:cNvSpPr txBox="1">
            <a:spLocks/>
          </p:cNvSpPr>
          <p:nvPr/>
        </p:nvSpPr>
        <p:spPr>
          <a:xfrm>
            <a:off x="2193528" y="2291021"/>
            <a:ext cx="7804943" cy="747522"/>
          </a:xfrm>
          <a:prstGeom prst="roundRect">
            <a:avLst/>
          </a:prstGeom>
          <a:solidFill>
            <a:schemeClr val="bg1"/>
          </a:solidFill>
        </p:spPr>
        <p:txBody>
          <a:bodyPr lIns="182880" tIns="182880" rIns="182880" bIns="18288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7C8"/>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EXTERNAL PROVIDERS REFERRAL FORM</a:t>
            </a:r>
            <a:endParaRPr kumimoji="0" lang="en-US" sz="2800" b="1" i="0" u="none" strike="noStrike" kern="1200" cap="none" spc="0" normalizeH="0" baseline="0" noProof="0">
              <a:ln>
                <a:noFill/>
              </a:ln>
              <a:solidFill>
                <a:srgbClr val="0077C8"/>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77C8"/>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endParaRPr>
          </a:p>
        </p:txBody>
      </p:sp>
      <p:grpSp>
        <p:nvGrpSpPr>
          <p:cNvPr id="15" name="Group 14">
            <a:extLst>
              <a:ext uri="{FF2B5EF4-FFF2-40B4-BE49-F238E27FC236}">
                <a16:creationId xmlns:a16="http://schemas.microsoft.com/office/drawing/2014/main" id="{5E0B6553-F8A3-218B-F125-C04BDD7AF502}"/>
              </a:ext>
            </a:extLst>
          </p:cNvPr>
          <p:cNvGrpSpPr/>
          <p:nvPr/>
        </p:nvGrpSpPr>
        <p:grpSpPr>
          <a:xfrm>
            <a:off x="-1" y="3819457"/>
            <a:ext cx="12192001" cy="3038543"/>
            <a:chOff x="-1" y="3819457"/>
            <a:chExt cx="12192001" cy="3038543"/>
          </a:xfrm>
        </p:grpSpPr>
        <p:pic>
          <p:nvPicPr>
            <p:cNvPr id="10" name="Picture 9" descr="Text&#10;&#10;AI-generated content may be incorrect.">
              <a:extLst>
                <a:ext uri="{FF2B5EF4-FFF2-40B4-BE49-F238E27FC236}">
                  <a16:creationId xmlns:a16="http://schemas.microsoft.com/office/drawing/2014/main" id="{32FF5105-BD4B-DB66-B367-D7F224FFD9C9}"/>
                </a:ext>
              </a:extLst>
            </p:cNvPr>
            <p:cNvPicPr>
              <a:picLocks noChangeAspect="1"/>
            </p:cNvPicPr>
            <p:nvPr/>
          </p:nvPicPr>
          <p:blipFill>
            <a:blip r:embed="rId6"/>
            <a:stretch>
              <a:fillRect/>
            </a:stretch>
          </p:blipFill>
          <p:spPr>
            <a:xfrm>
              <a:off x="-1" y="3819457"/>
              <a:ext cx="12192001" cy="3038543"/>
            </a:xfrm>
            <a:prstGeom prst="rect">
              <a:avLst/>
            </a:prstGeom>
          </p:spPr>
        </p:pic>
        <p:sp>
          <p:nvSpPr>
            <p:cNvPr id="14" name="Rectangle 13">
              <a:extLst>
                <a:ext uri="{FF2B5EF4-FFF2-40B4-BE49-F238E27FC236}">
                  <a16:creationId xmlns:a16="http://schemas.microsoft.com/office/drawing/2014/main" id="{5716349B-49DD-1FB6-071B-29D9E6E3FBD0}"/>
                </a:ext>
              </a:extLst>
            </p:cNvPr>
            <p:cNvSpPr/>
            <p:nvPr/>
          </p:nvSpPr>
          <p:spPr>
            <a:xfrm>
              <a:off x="739324" y="3819457"/>
              <a:ext cx="648183" cy="124428"/>
            </a:xfrm>
            <a:prstGeom prst="rect">
              <a:avLst/>
            </a:prstGeom>
            <a:solidFill>
              <a:srgbClr val="FFD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 name="Oval 10">
            <a:extLst>
              <a:ext uri="{FF2B5EF4-FFF2-40B4-BE49-F238E27FC236}">
                <a16:creationId xmlns:a16="http://schemas.microsoft.com/office/drawing/2014/main" id="{248E502D-794E-843B-4272-8675D7B6EC98}"/>
              </a:ext>
            </a:extLst>
          </p:cNvPr>
          <p:cNvSpPr/>
          <p:nvPr/>
        </p:nvSpPr>
        <p:spPr>
          <a:xfrm>
            <a:off x="8154956" y="3184090"/>
            <a:ext cx="908857" cy="908857"/>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FEF133A4-E0AE-2180-B7CB-8D91CE3667E3}"/>
              </a:ext>
            </a:extLst>
          </p:cNvPr>
          <p:cNvSpPr/>
          <p:nvPr/>
        </p:nvSpPr>
        <p:spPr>
          <a:xfrm>
            <a:off x="-74428" y="3184090"/>
            <a:ext cx="813752" cy="813752"/>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ADBA271F-2B55-CB66-41BD-98D281844A6D}"/>
              </a:ext>
            </a:extLst>
          </p:cNvPr>
          <p:cNvSpPr/>
          <p:nvPr/>
        </p:nvSpPr>
        <p:spPr>
          <a:xfrm>
            <a:off x="2929202" y="3631672"/>
            <a:ext cx="251852" cy="251852"/>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3AA8B2AD-82C7-8DC0-634F-7BEEC35FB523}"/>
              </a:ext>
            </a:extLst>
          </p:cNvPr>
          <p:cNvSpPr/>
          <p:nvPr/>
        </p:nvSpPr>
        <p:spPr>
          <a:xfrm>
            <a:off x="10302949" y="425301"/>
            <a:ext cx="637953" cy="637953"/>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66D8ECE2-C34F-3B94-C76F-85615A716B45}"/>
              </a:ext>
            </a:extLst>
          </p:cNvPr>
          <p:cNvSpPr/>
          <p:nvPr/>
        </p:nvSpPr>
        <p:spPr>
          <a:xfrm>
            <a:off x="9877645" y="574157"/>
            <a:ext cx="265815" cy="265815"/>
          </a:xfrm>
          <a:prstGeom prst="ellipse">
            <a:avLst/>
          </a:prstGeom>
          <a:solidFill>
            <a:srgbClr val="ED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377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01C4F-E47C-D1B7-57BB-3EA7528FF0A5}"/>
              </a:ext>
            </a:extLst>
          </p:cNvPr>
          <p:cNvSpPr>
            <a:spLocks noGrp="1"/>
          </p:cNvSpPr>
          <p:nvPr>
            <p:ph type="ctrTitle"/>
          </p:nvPr>
        </p:nvSpPr>
        <p:spPr>
          <a:xfrm>
            <a:off x="313038" y="2136273"/>
            <a:ext cx="4802659" cy="922811"/>
          </a:xfrm>
        </p:spPr>
        <p:txBody>
          <a:bodyPr/>
          <a:lstStyle/>
          <a:p>
            <a:r>
              <a:rPr lang="en-US"/>
              <a:t>Questions?</a:t>
            </a:r>
          </a:p>
        </p:txBody>
      </p:sp>
      <p:sp>
        <p:nvSpPr>
          <p:cNvPr id="5" name="Subtitle 4">
            <a:extLst>
              <a:ext uri="{FF2B5EF4-FFF2-40B4-BE49-F238E27FC236}">
                <a16:creationId xmlns:a16="http://schemas.microsoft.com/office/drawing/2014/main" id="{269DAF74-2573-AB3C-5043-9FF0AAA5D8E0}"/>
              </a:ext>
            </a:extLst>
          </p:cNvPr>
          <p:cNvSpPr>
            <a:spLocks noGrp="1"/>
          </p:cNvSpPr>
          <p:nvPr>
            <p:ph type="subTitle" idx="1"/>
          </p:nvPr>
        </p:nvSpPr>
        <p:spPr>
          <a:xfrm>
            <a:off x="5515232" y="2184254"/>
            <a:ext cx="6450227" cy="1893476"/>
          </a:xfrm>
        </p:spPr>
        <p:txBody>
          <a:bodyPr lIns="91440" tIns="45720" rIns="91440" bIns="45720" anchor="t"/>
          <a:lstStyle/>
          <a:p>
            <a:pPr algn="l"/>
            <a:r>
              <a:rPr lang="en-US" sz="3200">
                <a:latin typeface="Segoe UI Semibold"/>
                <a:cs typeface="Segoe UI Semibold"/>
              </a:rPr>
              <a:t>Perinatal Nurse: (520) 724-5334 </a:t>
            </a:r>
          </a:p>
          <a:p>
            <a:pPr algn="l"/>
            <a:r>
              <a:rPr lang="en-US" sz="3200">
                <a:latin typeface="Segoe UI Semibold"/>
                <a:cs typeface="Segoe UI Semibold"/>
              </a:rPr>
              <a:t>Rachel Gordon, MSN, RN, FNP-C</a:t>
            </a:r>
          </a:p>
          <a:p>
            <a:pPr lvl="1" algn="l"/>
            <a:r>
              <a:rPr lang="en-US" sz="2400">
                <a:solidFill>
                  <a:schemeClr val="bg1"/>
                </a:solidFill>
              </a:rPr>
              <a:t>520-724-5334</a:t>
            </a:r>
            <a:endParaRPr lang="en-US" sz="2400">
              <a:solidFill>
                <a:schemeClr val="bg1"/>
              </a:solidFill>
              <a:cs typeface="Arial"/>
            </a:endParaRPr>
          </a:p>
          <a:p>
            <a:pPr lvl="1" algn="l"/>
            <a:r>
              <a:rPr lang="en-US" sz="2400">
                <a:solidFill>
                  <a:schemeClr val="bg1"/>
                </a:solidFill>
              </a:rPr>
              <a:t>Rachel.Gordon@Pima.gov </a:t>
            </a:r>
            <a:endParaRPr lang="en-US" sz="2400">
              <a:solidFill>
                <a:schemeClr val="bg1"/>
              </a:solidFill>
              <a:cs typeface="Arial"/>
            </a:endParaRPr>
          </a:p>
        </p:txBody>
      </p:sp>
    </p:spTree>
    <p:extLst>
      <p:ext uri="{BB962C8B-B14F-4D97-AF65-F5344CB8AC3E}">
        <p14:creationId xmlns:p14="http://schemas.microsoft.com/office/powerpoint/2010/main" val="3427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93A6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BD7C-54F5-744C-6158-13F6B50F9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3853" cy="1429789"/>
          </a:xfrm>
          <a:prstGeom prst="rect">
            <a:avLst/>
          </a:prstGeom>
        </p:spPr>
      </p:pic>
      <p:sp>
        <p:nvSpPr>
          <p:cNvPr id="6" name="Rectangle 5">
            <a:extLst>
              <a:ext uri="{FF2B5EF4-FFF2-40B4-BE49-F238E27FC236}">
                <a16:creationId xmlns:a16="http://schemas.microsoft.com/office/drawing/2014/main" id="{B3A28166-C273-FC27-F676-E755F3DC8765}"/>
              </a:ext>
            </a:extLst>
          </p:cNvPr>
          <p:cNvSpPr/>
          <p:nvPr/>
        </p:nvSpPr>
        <p:spPr>
          <a:xfrm>
            <a:off x="-2" y="6056376"/>
            <a:ext cx="12192002" cy="80162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F24C436-F1B8-9F3C-A103-62D9ADBA6F71}"/>
              </a:ext>
            </a:extLst>
          </p:cNvPr>
          <p:cNvSpPr txBox="1"/>
          <p:nvPr/>
        </p:nvSpPr>
        <p:spPr>
          <a:xfrm>
            <a:off x="847897" y="936916"/>
            <a:ext cx="10496203" cy="923330"/>
          </a:xfrm>
          <a:prstGeom prst="rect">
            <a:avLst/>
          </a:prstGeom>
          <a:noFill/>
        </p:spPr>
        <p:txBody>
          <a:bodyPr wrap="square" rtlCol="0">
            <a:spAutoFit/>
          </a:bodyPr>
          <a:lstStyle/>
          <a:p>
            <a:pPr algn="ctr"/>
            <a:r>
              <a:rPr lang="en-US" sz="5400">
                <a:solidFill>
                  <a:schemeClr val="bg1"/>
                </a:solidFill>
                <a:latin typeface="Daytona Light" panose="020B0604020202020204" pitchFamily="34" charset="0"/>
              </a:rPr>
              <a:t>Thank you</a:t>
            </a:r>
          </a:p>
        </p:txBody>
      </p:sp>
      <p:pic>
        <p:nvPicPr>
          <p:cNvPr id="11" name="Picture 10">
            <a:extLst>
              <a:ext uri="{FF2B5EF4-FFF2-40B4-BE49-F238E27FC236}">
                <a16:creationId xmlns:a16="http://schemas.microsoft.com/office/drawing/2014/main" id="{EE99B6B1-F7BD-D272-EB23-874309D00D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00" r="58592" b="26908"/>
          <a:stretch/>
        </p:blipFill>
        <p:spPr>
          <a:xfrm rot="16200000">
            <a:off x="4038492" y="3722385"/>
            <a:ext cx="3807384" cy="409491"/>
          </a:xfrm>
          <a:prstGeom prst="rect">
            <a:avLst/>
          </a:prstGeom>
        </p:spPr>
      </p:pic>
      <p:sp>
        <p:nvSpPr>
          <p:cNvPr id="10" name="TextBox 9">
            <a:extLst>
              <a:ext uri="{FF2B5EF4-FFF2-40B4-BE49-F238E27FC236}">
                <a16:creationId xmlns:a16="http://schemas.microsoft.com/office/drawing/2014/main" id="{A2B101F0-5006-3D51-2642-714E15D7BEB2}"/>
              </a:ext>
            </a:extLst>
          </p:cNvPr>
          <p:cNvSpPr txBox="1"/>
          <p:nvPr/>
        </p:nvSpPr>
        <p:spPr>
          <a:xfrm>
            <a:off x="234140" y="2023439"/>
            <a:ext cx="5462848" cy="523220"/>
          </a:xfrm>
          <a:prstGeom prst="rect">
            <a:avLst/>
          </a:prstGeom>
          <a:noFill/>
        </p:spPr>
        <p:txBody>
          <a:bodyPr wrap="square">
            <a:spAutoFit/>
          </a:bodyPr>
          <a:lstStyle/>
          <a:p>
            <a:r>
              <a:rPr lang="en-US" sz="2800">
                <a:solidFill>
                  <a:srgbClr val="FFAE47"/>
                </a:solidFill>
                <a:latin typeface="Daytona Light" panose="020B0604020202020204" pitchFamily="34" charset="0"/>
              </a:rPr>
              <a:t>Please complete this survey:</a:t>
            </a:r>
          </a:p>
        </p:txBody>
      </p:sp>
      <p:sp>
        <p:nvSpPr>
          <p:cNvPr id="2" name="Rectangle 1">
            <a:extLst>
              <a:ext uri="{FF2B5EF4-FFF2-40B4-BE49-F238E27FC236}">
                <a16:creationId xmlns:a16="http://schemas.microsoft.com/office/drawing/2014/main" id="{26362FFB-3D26-A667-4B27-799C4F853E79}"/>
              </a:ext>
            </a:extLst>
          </p:cNvPr>
          <p:cNvSpPr/>
          <p:nvPr/>
        </p:nvSpPr>
        <p:spPr>
          <a:xfrm>
            <a:off x="-2" y="5934670"/>
            <a:ext cx="12192002"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393EB137-6172-BC3F-3628-7D979CE4F4DD}"/>
              </a:ext>
            </a:extLst>
          </p:cNvPr>
          <p:cNvPicPr>
            <a:picLocks noChangeAspect="1"/>
          </p:cNvPicPr>
          <p:nvPr/>
        </p:nvPicPr>
        <p:blipFill>
          <a:blip r:embed="rId4"/>
          <a:stretch>
            <a:fillRect/>
          </a:stretch>
        </p:blipFill>
        <p:spPr>
          <a:xfrm>
            <a:off x="8306914" y="5934671"/>
            <a:ext cx="3885086" cy="923329"/>
          </a:xfrm>
          <a:prstGeom prst="rect">
            <a:avLst/>
          </a:prstGeom>
        </p:spPr>
      </p:pic>
      <p:sp>
        <p:nvSpPr>
          <p:cNvPr id="3" name="TextBox 2">
            <a:extLst>
              <a:ext uri="{FF2B5EF4-FFF2-40B4-BE49-F238E27FC236}">
                <a16:creationId xmlns:a16="http://schemas.microsoft.com/office/drawing/2014/main" id="{A2D0D899-E672-5D30-708F-80F65D2BE853}"/>
              </a:ext>
            </a:extLst>
          </p:cNvPr>
          <p:cNvSpPr txBox="1"/>
          <p:nvPr/>
        </p:nvSpPr>
        <p:spPr>
          <a:xfrm>
            <a:off x="6495012" y="2033121"/>
            <a:ext cx="5462848" cy="523220"/>
          </a:xfrm>
          <a:prstGeom prst="rect">
            <a:avLst/>
          </a:prstGeom>
          <a:noFill/>
        </p:spPr>
        <p:txBody>
          <a:bodyPr wrap="square">
            <a:spAutoFit/>
          </a:bodyPr>
          <a:lstStyle/>
          <a:p>
            <a:r>
              <a:rPr lang="en-US" sz="2800" dirty="0">
                <a:solidFill>
                  <a:srgbClr val="FFAE47"/>
                </a:solidFill>
                <a:latin typeface="Daytona Light" panose="020B0604020202020204" pitchFamily="34" charset="0"/>
              </a:rPr>
              <a:t>Coming up in May:</a:t>
            </a:r>
          </a:p>
        </p:txBody>
      </p:sp>
      <p:sp>
        <p:nvSpPr>
          <p:cNvPr id="4" name="TextBox 3">
            <a:extLst>
              <a:ext uri="{FF2B5EF4-FFF2-40B4-BE49-F238E27FC236}">
                <a16:creationId xmlns:a16="http://schemas.microsoft.com/office/drawing/2014/main" id="{81406B4F-562C-0DC5-3E55-FAF593551C99}"/>
              </a:ext>
            </a:extLst>
          </p:cNvPr>
          <p:cNvSpPr txBox="1"/>
          <p:nvPr/>
        </p:nvSpPr>
        <p:spPr>
          <a:xfrm>
            <a:off x="6495012" y="2847052"/>
            <a:ext cx="5462847" cy="1077218"/>
          </a:xfrm>
          <a:prstGeom prst="rect">
            <a:avLst/>
          </a:prstGeom>
          <a:noFill/>
        </p:spPr>
        <p:txBody>
          <a:bodyPr wrap="square">
            <a:spAutoFit/>
          </a:bodyPr>
          <a:lstStyle/>
          <a:p>
            <a:r>
              <a:rPr lang="en-US" sz="3200" b="1" dirty="0">
                <a:solidFill>
                  <a:srgbClr val="FFAE47"/>
                </a:solidFill>
                <a:latin typeface="Daytona Light" panose="020B0604020202020204" pitchFamily="34" charset="0"/>
              </a:rPr>
              <a:t>Mitigating Arizona’s Heat-related Health Risks</a:t>
            </a:r>
            <a:endParaRPr lang="en-US" sz="2800" dirty="0">
              <a:solidFill>
                <a:srgbClr val="FFAE47"/>
              </a:solidFill>
              <a:latin typeface="Daytona Light" panose="020B0604020202020204" pitchFamily="34" charset="0"/>
            </a:endParaRPr>
          </a:p>
        </p:txBody>
      </p:sp>
      <p:pic>
        <p:nvPicPr>
          <p:cNvPr id="12" name="Picture 11">
            <a:extLst>
              <a:ext uri="{FF2B5EF4-FFF2-40B4-BE49-F238E27FC236}">
                <a16:creationId xmlns:a16="http://schemas.microsoft.com/office/drawing/2014/main" id="{CE6548AB-1300-9422-F32E-805415FDA1E0}"/>
              </a:ext>
            </a:extLst>
          </p:cNvPr>
          <p:cNvPicPr>
            <a:picLocks noChangeAspect="1"/>
          </p:cNvPicPr>
          <p:nvPr/>
        </p:nvPicPr>
        <p:blipFill>
          <a:blip r:embed="rId5"/>
          <a:stretch>
            <a:fillRect/>
          </a:stretch>
        </p:blipFill>
        <p:spPr>
          <a:xfrm>
            <a:off x="1504544" y="2691387"/>
            <a:ext cx="2922039" cy="2825556"/>
          </a:xfrm>
          <a:prstGeom prst="rect">
            <a:avLst/>
          </a:prstGeom>
        </p:spPr>
      </p:pic>
    </p:spTree>
    <p:extLst>
      <p:ext uri="{BB962C8B-B14F-4D97-AF65-F5344CB8AC3E}">
        <p14:creationId xmlns:p14="http://schemas.microsoft.com/office/powerpoint/2010/main" val="1027207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a:spLocks noGrp="1"/>
          </p:cNvSpPr>
          <p:nvPr>
            <p:ph type="title"/>
          </p:nvPr>
        </p:nvSpPr>
        <p:spPr>
          <a:xfrm>
            <a:off x="3454867" y="905600"/>
            <a:ext cx="7912400" cy="5288400"/>
          </a:xfrm>
          <a:prstGeom prst="rect">
            <a:avLst/>
          </a:prstGeom>
        </p:spPr>
        <p:txBody>
          <a:bodyPr spcFirstLastPara="1" wrap="square" lIns="121900" tIns="121900" rIns="121900" bIns="121900" anchor="ctr" anchorCtr="0">
            <a:noAutofit/>
          </a:bodyPr>
          <a:lstStyle/>
          <a:p>
            <a:pPr>
              <a:buClr>
                <a:schemeClr val="dk1"/>
              </a:buClr>
              <a:buSzPts val="1100"/>
            </a:pPr>
            <a:r>
              <a:rPr lang="en" sz="5067"/>
              <a:t>Objectives:</a:t>
            </a:r>
            <a:endParaRPr sz="5067"/>
          </a:p>
          <a:p>
            <a:pPr>
              <a:buClr>
                <a:schemeClr val="dk1"/>
              </a:buClr>
              <a:buSzPts val="1100"/>
            </a:pPr>
            <a:endParaRPr sz="2667"/>
          </a:p>
          <a:p>
            <a:pPr marL="609585" indent="-491054">
              <a:lnSpc>
                <a:spcPct val="115000"/>
              </a:lnSpc>
              <a:buSzPts val="2200"/>
              <a:buFont typeface="Lexend"/>
              <a:buAutoNum type="arabicPeriod"/>
            </a:pPr>
            <a:r>
              <a:rPr lang="en" sz="2933" b="0"/>
              <a:t>Understand syphilis trends &amp; current statewide screening recommendations</a:t>
            </a:r>
            <a:endParaRPr sz="2933" b="0"/>
          </a:p>
          <a:p>
            <a:pPr marL="609585" indent="-491054">
              <a:lnSpc>
                <a:spcPct val="115000"/>
              </a:lnSpc>
              <a:buSzPts val="2200"/>
              <a:buFont typeface="Lexend"/>
              <a:buAutoNum type="arabicPeriod"/>
            </a:pPr>
            <a:r>
              <a:rPr lang="en" sz="2933" b="0"/>
              <a:t>Describe best practices for implementing screening in ED settings </a:t>
            </a:r>
            <a:endParaRPr sz="2933" b="0"/>
          </a:p>
          <a:p>
            <a:pPr marL="609585" indent="-491054">
              <a:lnSpc>
                <a:spcPct val="115000"/>
              </a:lnSpc>
              <a:buSzPts val="2200"/>
              <a:buFont typeface="Lexend"/>
              <a:buAutoNum type="arabicPeriod"/>
            </a:pPr>
            <a:r>
              <a:rPr lang="en" sz="2933" b="0"/>
              <a:t>Identify resources to support testing and treatment recommendations</a:t>
            </a:r>
            <a:endParaRPr sz="7333"/>
          </a:p>
          <a:p>
            <a:pPr algn="ctr">
              <a:spcBef>
                <a:spcPts val="1600"/>
              </a:spcBef>
              <a:buClr>
                <a:schemeClr val="dk1"/>
              </a:buClr>
              <a:buSzPts val="1100"/>
            </a:pPr>
            <a:endParaRPr sz="7333"/>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buClr>
                <a:schemeClr val="dk1"/>
              </a:buClr>
              <a:buSzPts val="1100"/>
            </a:pPr>
            <a:r>
              <a:rPr lang="en">
                <a:solidFill>
                  <a:srgbClr val="8A3A6D"/>
                </a:solidFill>
              </a:rPr>
              <a:t>Arizona Congenital Syphilis Cases</a:t>
            </a:r>
            <a:endParaRPr>
              <a:solidFill>
                <a:srgbClr val="8A3A6D"/>
              </a:solidFill>
            </a:endParaRPr>
          </a:p>
          <a:p>
            <a:pPr>
              <a:buClr>
                <a:schemeClr val="dk1"/>
              </a:buClr>
              <a:buSzPts val="1100"/>
            </a:pPr>
            <a:r>
              <a:rPr lang="en">
                <a:solidFill>
                  <a:srgbClr val="8A3A6D"/>
                </a:solidFill>
              </a:rPr>
              <a:t>are on the rise </a:t>
            </a:r>
            <a:endParaRPr>
              <a:solidFill>
                <a:srgbClr val="8A3A6D"/>
              </a:solidFill>
            </a:endParaRPr>
          </a:p>
        </p:txBody>
      </p:sp>
      <p:pic>
        <p:nvPicPr>
          <p:cNvPr id="310" name="Google Shape;310;p56"/>
          <p:cNvPicPr preferRelativeResize="0"/>
          <p:nvPr/>
        </p:nvPicPr>
        <p:blipFill>
          <a:blip r:embed="rId3">
            <a:alphaModFix/>
          </a:blip>
          <a:stretch>
            <a:fillRect/>
          </a:stretch>
        </p:blipFill>
        <p:spPr>
          <a:xfrm>
            <a:off x="2142800" y="1837433"/>
            <a:ext cx="7426333" cy="44514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sz="3600">
                <a:solidFill>
                  <a:schemeClr val="dk1"/>
                </a:solidFill>
              </a:rPr>
              <a:t>Less than 3% of AZ syphilis cases are in babies.</a:t>
            </a:r>
            <a:endParaRPr sz="3600">
              <a:solidFill>
                <a:schemeClr val="dk1"/>
              </a:solidFill>
            </a:endParaRPr>
          </a:p>
          <a:p>
            <a:endParaRPr sz="3600">
              <a:solidFill>
                <a:srgbClr val="351C75"/>
              </a:solidFill>
            </a:endParaRPr>
          </a:p>
          <a:p>
            <a:pPr algn="ctr"/>
            <a:endParaRPr sz="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pPr algn="ctr"/>
            <a:endParaRPr sz="2533">
              <a:solidFill>
                <a:srgbClr val="351C75"/>
              </a:solidFill>
            </a:endParaRPr>
          </a:p>
          <a:p>
            <a:endParaRPr sz="1600">
              <a:solidFill>
                <a:srgbClr val="351C75"/>
              </a:solidFill>
            </a:endParaRPr>
          </a:p>
          <a:p>
            <a:pPr algn="ctr"/>
            <a:r>
              <a:rPr lang="en" sz="1867">
                <a:solidFill>
                  <a:srgbClr val="351C75"/>
                </a:solidFill>
              </a:rPr>
              <a:t>Congenital</a:t>
            </a:r>
            <a:r>
              <a:rPr lang="en" sz="1867" b="0">
                <a:solidFill>
                  <a:srgbClr val="666666"/>
                </a:solidFill>
              </a:rPr>
              <a:t> | </a:t>
            </a:r>
            <a:r>
              <a:rPr lang="en" sz="1867">
                <a:solidFill>
                  <a:srgbClr val="9A72D4"/>
                </a:solidFill>
              </a:rPr>
              <a:t>Female 15-44</a:t>
            </a:r>
            <a:r>
              <a:rPr lang="en" sz="1867" b="0">
                <a:solidFill>
                  <a:srgbClr val="666666"/>
                </a:solidFill>
              </a:rPr>
              <a:t> | </a:t>
            </a:r>
            <a:r>
              <a:rPr lang="en" sz="1867">
                <a:solidFill>
                  <a:srgbClr val="B4A7D6"/>
                </a:solidFill>
                <a:highlight>
                  <a:schemeClr val="lt1"/>
                </a:highlight>
              </a:rPr>
              <a:t>All other cases</a:t>
            </a:r>
            <a:endParaRPr sz="2667"/>
          </a:p>
        </p:txBody>
      </p:sp>
      <p:pic>
        <p:nvPicPr>
          <p:cNvPr id="316" name="Google Shape;316;p57"/>
          <p:cNvPicPr preferRelativeResize="0"/>
          <p:nvPr/>
        </p:nvPicPr>
        <p:blipFill rotWithShape="1">
          <a:blip r:embed="rId3">
            <a:alphaModFix/>
          </a:blip>
          <a:srcRect t="3166"/>
          <a:stretch/>
        </p:blipFill>
        <p:spPr>
          <a:xfrm>
            <a:off x="1766301" y="1303334"/>
            <a:ext cx="8128633" cy="46320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buClr>
                <a:schemeClr val="dk1"/>
              </a:buClr>
              <a:buSzPts val="1100"/>
            </a:pPr>
            <a:r>
              <a:rPr lang="en">
                <a:solidFill>
                  <a:schemeClr val="accent1"/>
                </a:solidFill>
              </a:rPr>
              <a:t>Rates of Congenital Syphilis Across the US</a:t>
            </a:r>
            <a:endParaRPr sz="2667"/>
          </a:p>
        </p:txBody>
      </p:sp>
      <p:pic>
        <p:nvPicPr>
          <p:cNvPr id="322" name="Google Shape;322;p58"/>
          <p:cNvPicPr preferRelativeResize="0"/>
          <p:nvPr/>
        </p:nvPicPr>
        <p:blipFill rotWithShape="1">
          <a:blip r:embed="rId3">
            <a:alphaModFix/>
          </a:blip>
          <a:srcRect t="20478" b="14574"/>
          <a:stretch/>
        </p:blipFill>
        <p:spPr>
          <a:xfrm>
            <a:off x="1" y="1920334"/>
            <a:ext cx="12192001" cy="443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5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sz="4000">
                <a:solidFill>
                  <a:schemeClr val="accent1"/>
                </a:solidFill>
              </a:rPr>
              <a:t> Arizona Congenital Syphilis</a:t>
            </a:r>
            <a:endParaRPr sz="4000">
              <a:solidFill>
                <a:schemeClr val="accent1"/>
              </a:solidFill>
            </a:endParaRPr>
          </a:p>
        </p:txBody>
      </p:sp>
      <p:pic>
        <p:nvPicPr>
          <p:cNvPr id="328" name="Google Shape;328;p59"/>
          <p:cNvPicPr preferRelativeResize="0"/>
          <p:nvPr/>
        </p:nvPicPr>
        <p:blipFill rotWithShape="1">
          <a:blip r:embed="rId3">
            <a:alphaModFix/>
          </a:blip>
          <a:srcRect/>
          <a:stretch/>
        </p:blipFill>
        <p:spPr>
          <a:xfrm>
            <a:off x="6921666" y="2242267"/>
            <a:ext cx="3653965" cy="4291000"/>
          </a:xfrm>
          <a:prstGeom prst="rect">
            <a:avLst/>
          </a:prstGeom>
          <a:noFill/>
          <a:ln>
            <a:noFill/>
          </a:ln>
        </p:spPr>
      </p:pic>
      <p:sp>
        <p:nvSpPr>
          <p:cNvPr id="329" name="Google Shape;329;p59"/>
          <p:cNvSpPr txBox="1"/>
          <p:nvPr/>
        </p:nvSpPr>
        <p:spPr>
          <a:xfrm>
            <a:off x="1024868" y="1264833"/>
            <a:ext cx="4963200" cy="75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b="1" kern="0">
                <a:solidFill>
                  <a:srgbClr val="497A82"/>
                </a:solidFill>
                <a:latin typeface="Lexend"/>
                <a:ea typeface="Lexend"/>
                <a:cs typeface="Lexend"/>
                <a:sym typeface="Lexend"/>
              </a:rPr>
              <a:t>Arizona</a:t>
            </a:r>
            <a:r>
              <a:rPr lang="en" sz="1867" b="1" kern="0">
                <a:solidFill>
                  <a:srgbClr val="627272"/>
                </a:solidFill>
                <a:latin typeface="Lexend"/>
                <a:ea typeface="Lexend"/>
                <a:cs typeface="Lexend"/>
                <a:sym typeface="Lexend"/>
              </a:rPr>
              <a:t> </a:t>
            </a:r>
            <a:r>
              <a:rPr lang="en" sz="1867" kern="0">
                <a:solidFill>
                  <a:srgbClr val="000000"/>
                </a:solidFill>
                <a:latin typeface="Lexend"/>
                <a:ea typeface="Lexend"/>
                <a:cs typeface="Lexend"/>
                <a:sym typeface="Lexend"/>
              </a:rPr>
              <a:t>has consistently had a higher incidence of congenital syphilis than the </a:t>
            </a:r>
            <a:r>
              <a:rPr lang="en" sz="1867" b="1" kern="0">
                <a:solidFill>
                  <a:srgbClr val="A3C5CB"/>
                </a:solidFill>
                <a:latin typeface="Lexend"/>
                <a:ea typeface="Lexend"/>
                <a:cs typeface="Lexend"/>
                <a:sym typeface="Lexend"/>
              </a:rPr>
              <a:t>United States</a:t>
            </a:r>
            <a:r>
              <a:rPr lang="en" sz="1867" kern="0">
                <a:solidFill>
                  <a:srgbClr val="005528"/>
                </a:solidFill>
                <a:latin typeface="Lexend"/>
                <a:ea typeface="Lexend"/>
                <a:cs typeface="Lexend"/>
                <a:sym typeface="Lexend"/>
              </a:rPr>
              <a:t>.</a:t>
            </a:r>
            <a:endParaRPr sz="1867" kern="0">
              <a:solidFill>
                <a:srgbClr val="005528"/>
              </a:solidFill>
              <a:latin typeface="Lexend"/>
              <a:ea typeface="Lexend"/>
              <a:cs typeface="Lexend"/>
              <a:sym typeface="Lexend"/>
            </a:endParaRPr>
          </a:p>
          <a:p>
            <a:pPr defTabSz="1219170">
              <a:buClr>
                <a:srgbClr val="000000"/>
              </a:buClr>
              <a:buSzPts val="1200"/>
            </a:pPr>
            <a:endParaRPr sz="1867" kern="0">
              <a:solidFill>
                <a:srgbClr val="414042"/>
              </a:solidFill>
              <a:latin typeface="Lexend"/>
              <a:ea typeface="Lexend"/>
              <a:cs typeface="Lexend"/>
              <a:sym typeface="Lexend"/>
            </a:endParaRPr>
          </a:p>
        </p:txBody>
      </p:sp>
      <p:sp>
        <p:nvSpPr>
          <p:cNvPr id="330" name="Google Shape;330;p59"/>
          <p:cNvSpPr txBox="1"/>
          <p:nvPr/>
        </p:nvSpPr>
        <p:spPr>
          <a:xfrm>
            <a:off x="6767367" y="1264833"/>
            <a:ext cx="4456800" cy="75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b="1" kern="0">
                <a:solidFill>
                  <a:srgbClr val="497A82"/>
                </a:solidFill>
                <a:latin typeface="Lexend"/>
                <a:ea typeface="Lexend"/>
                <a:cs typeface="Lexend"/>
                <a:sym typeface="Lexend"/>
              </a:rPr>
              <a:t>Gila</a:t>
            </a:r>
            <a:r>
              <a:rPr lang="en" sz="1867" kern="0">
                <a:solidFill>
                  <a:srgbClr val="497A82"/>
                </a:solidFill>
                <a:latin typeface="Lexend"/>
                <a:ea typeface="Lexend"/>
                <a:cs typeface="Lexend"/>
                <a:sym typeface="Lexend"/>
              </a:rPr>
              <a:t> </a:t>
            </a:r>
            <a:r>
              <a:rPr lang="en" sz="1867" kern="0">
                <a:solidFill>
                  <a:srgbClr val="000000"/>
                </a:solidFill>
                <a:latin typeface="Lexend"/>
                <a:ea typeface="Lexend"/>
                <a:cs typeface="Lexend"/>
                <a:sym typeface="Lexend"/>
              </a:rPr>
              <a:t>and </a:t>
            </a:r>
            <a:r>
              <a:rPr lang="en" sz="1867" b="1" kern="0">
                <a:solidFill>
                  <a:srgbClr val="497A82"/>
                </a:solidFill>
                <a:latin typeface="Lexend"/>
                <a:ea typeface="Lexend"/>
                <a:cs typeface="Lexend"/>
                <a:sym typeface="Lexend"/>
              </a:rPr>
              <a:t>Navajo</a:t>
            </a:r>
            <a:r>
              <a:rPr lang="en" sz="1867" kern="0">
                <a:solidFill>
                  <a:srgbClr val="000000"/>
                </a:solidFill>
                <a:latin typeface="Lexend"/>
                <a:ea typeface="Lexend"/>
                <a:cs typeface="Lexend"/>
                <a:sym typeface="Lexend"/>
              </a:rPr>
              <a:t> counties reported the highest rates of congenital syphilis in 2022.</a:t>
            </a:r>
            <a:endParaRPr sz="1867" kern="0">
              <a:solidFill>
                <a:srgbClr val="000000"/>
              </a:solidFill>
              <a:latin typeface="Lexend"/>
              <a:ea typeface="Lexend"/>
              <a:cs typeface="Lexend"/>
              <a:sym typeface="Lexend"/>
            </a:endParaRPr>
          </a:p>
        </p:txBody>
      </p:sp>
      <p:pic>
        <p:nvPicPr>
          <p:cNvPr id="331" name="Google Shape;331;p59"/>
          <p:cNvPicPr preferRelativeResize="0"/>
          <p:nvPr/>
        </p:nvPicPr>
        <p:blipFill rotWithShape="1">
          <a:blip r:embed="rId4">
            <a:alphaModFix/>
          </a:blip>
          <a:srcRect t="3016" b="5575"/>
          <a:stretch/>
        </p:blipFill>
        <p:spPr>
          <a:xfrm>
            <a:off x="1183567" y="2136599"/>
            <a:ext cx="4214501" cy="41083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le Slide/Blocks">
  <a:themeElements>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HD blan k power point 2024.potx" id="{61F50D83-63E1-438E-9E78-3EC1A9DC69D3}" vid="{30814687-5DA5-41DF-9BC5-77797A764ED4}"/>
    </a:ext>
  </a:extLst>
</a:theme>
</file>

<file path=ppt/theme/theme3.xml><?xml version="1.0" encoding="utf-8"?>
<a:theme xmlns:a="http://schemas.openxmlformats.org/drawingml/2006/main" name="AOT Updated Branding 2024">
  <a:themeElements>
    <a:clrScheme name="Simple Light">
      <a:dk1>
        <a:srgbClr val="000000"/>
      </a:dk1>
      <a:lt1>
        <a:srgbClr val="FFFFFF"/>
      </a:lt1>
      <a:dk2>
        <a:srgbClr val="414042"/>
      </a:dk2>
      <a:lt2>
        <a:srgbClr val="EEEEEE"/>
      </a:lt2>
      <a:accent1>
        <a:srgbClr val="369992"/>
      </a:accent1>
      <a:accent2>
        <a:srgbClr val="CC6C20"/>
      </a:accent2>
      <a:accent3>
        <a:srgbClr val="EBD4A3"/>
      </a:accent3>
      <a:accent4>
        <a:srgbClr val="005528"/>
      </a:accent4>
      <a:accent5>
        <a:srgbClr val="8CB27B"/>
      </a:accent5>
      <a:accent6>
        <a:srgbClr val="8A3A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Slide/Blue Dome">
  <a:themeElements>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HD blan k power point 2024.potx" id="{61F50D83-63E1-438E-9E78-3EC1A9DC69D3}" vid="{319E03D5-8B87-42A0-8E23-D5F2CC1E07F2}"/>
    </a:ext>
  </a:extLst>
</a:theme>
</file>

<file path=ppt/theme/theme5.xml><?xml version="1.0" encoding="utf-8"?>
<a:theme xmlns:a="http://schemas.openxmlformats.org/drawingml/2006/main" name="Inner Slide/Blue Dome">
  <a:themeElements>
    <a:clrScheme name="Pima County">
      <a:dk1>
        <a:srgbClr val="000000"/>
      </a:dk1>
      <a:lt1>
        <a:srgbClr val="FFFFFF"/>
      </a:lt1>
      <a:dk2>
        <a:srgbClr val="1F497D"/>
      </a:dk2>
      <a:lt2>
        <a:srgbClr val="E7E6E6"/>
      </a:lt2>
      <a:accent1>
        <a:srgbClr val="0077C8"/>
      </a:accent1>
      <a:accent2>
        <a:srgbClr val="00B140"/>
      </a:accent2>
      <a:accent3>
        <a:srgbClr val="DEE1E5"/>
      </a:accent3>
      <a:accent4>
        <a:srgbClr val="589CE3"/>
      </a:accent4>
      <a:accent5>
        <a:srgbClr val="B5D9FF"/>
      </a:accent5>
      <a:accent6>
        <a:srgbClr val="D7AA00"/>
      </a:accent6>
      <a:hlink>
        <a:srgbClr val="0077C8"/>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HD blan k power point 2024.potx" id="{61F50D83-63E1-438E-9E78-3EC1A9DC69D3}" vid="{AFDBE177-03E4-4D55-9FAF-952045B0131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698d5f8-0fb8-4b1e-83c5-39d85ccda9be" xsi:nil="true"/>
    <lcf76f155ced4ddcb4097134ff3c332f xmlns="1bfda866-3bcc-4fcb-9815-94815483ce06">
      <Terms xmlns="http://schemas.microsoft.com/office/infopath/2007/PartnerControls"/>
    </lcf76f155ced4ddcb4097134ff3c332f>
    <SharedWithUsers xmlns="7698d5f8-0fb8-4b1e-83c5-39d85ccda9be">
      <UserInfo>
        <DisplayName>Pierce, Jennifer</DisplayName>
        <AccountId>103</AccountId>
        <AccountType/>
      </UserInfo>
      <UserInfo>
        <DisplayName>Rigler, Jessica</DisplayName>
        <AccountId>32</AccountId>
        <AccountType/>
      </UserInfo>
      <UserInfo>
        <DisplayName>Berg, Carla</DisplayName>
        <AccountId>36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937CC4EABCF3419AFF8A1C248C5C8F" ma:contentTypeVersion="15" ma:contentTypeDescription="Create a new document." ma:contentTypeScope="" ma:versionID="1b2296ce2a4d4d09540ef446b4d886e3">
  <xsd:schema xmlns:xsd="http://www.w3.org/2001/XMLSchema" xmlns:xs="http://www.w3.org/2001/XMLSchema" xmlns:p="http://schemas.microsoft.com/office/2006/metadata/properties" xmlns:ns2="1bfda866-3bcc-4fcb-9815-94815483ce06" xmlns:ns3="7698d5f8-0fb8-4b1e-83c5-39d85ccda9be" targetNamespace="http://schemas.microsoft.com/office/2006/metadata/properties" ma:root="true" ma:fieldsID="0f9549801e439f262a8590c1daf317bb" ns2:_="" ns3:_="">
    <xsd:import namespace="1bfda866-3bcc-4fcb-9815-94815483ce06"/>
    <xsd:import namespace="7698d5f8-0fb8-4b1e-83c5-39d85ccda9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da866-3bcc-4fcb-9815-94815483ce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9920fe-e746-4f88-96e3-624b3003ca8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98d5f8-0fb8-4b1e-83c5-39d85ccda9b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4f61f8e-5c40-4997-9913-01440d6a882a}" ma:internalName="TaxCatchAll" ma:showField="CatchAllData" ma:web="7698d5f8-0fb8-4b1e-83c5-39d85ccda9b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79D318-F7E1-462E-BC98-A52BFEF6292E}">
  <ds:schemaRefs>
    <ds:schemaRef ds:uri="http://schemas.microsoft.com/sharepoint/v3/contenttype/forms"/>
  </ds:schemaRefs>
</ds:datastoreItem>
</file>

<file path=customXml/itemProps2.xml><?xml version="1.0" encoding="utf-8"?>
<ds:datastoreItem xmlns:ds="http://schemas.openxmlformats.org/officeDocument/2006/customXml" ds:itemID="{868EA42C-1B7E-4D69-AAC1-3E1346625882}">
  <ds:schemaRefs>
    <ds:schemaRef ds:uri="http://purl.org/dc/terms/"/>
    <ds:schemaRef ds:uri="http://schemas.openxmlformats.org/package/2006/metadata/core-properties"/>
    <ds:schemaRef ds:uri="http://schemas.microsoft.com/office/2006/documentManagement/types"/>
    <ds:schemaRef ds:uri="http://purl.org/dc/elements/1.1/"/>
    <ds:schemaRef ds:uri="ba62b402-704a-4989-8522-44dfd5de42dc"/>
    <ds:schemaRef ds:uri="http://schemas.microsoft.com/office/2006/metadata/properties"/>
    <ds:schemaRef ds:uri="http://schemas.microsoft.com/office/infopath/2007/PartnerControls"/>
    <ds:schemaRef ds:uri="ebc41297-be34-4f1d-ab58-df3c1538b164"/>
    <ds:schemaRef ds:uri="http://www.w3.org/XML/1998/namespace"/>
    <ds:schemaRef ds:uri="http://purl.org/dc/dcmitype/"/>
  </ds:schemaRefs>
</ds:datastoreItem>
</file>

<file path=customXml/itemProps3.xml><?xml version="1.0" encoding="utf-8"?>
<ds:datastoreItem xmlns:ds="http://schemas.openxmlformats.org/officeDocument/2006/customXml" ds:itemID="{6859308D-9943-4A94-AE31-F3CB8D6288D3}"/>
</file>

<file path=docProps/app.xml><?xml version="1.0" encoding="utf-8"?>
<Properties xmlns="http://schemas.openxmlformats.org/officeDocument/2006/extended-properties" xmlns:vt="http://schemas.openxmlformats.org/officeDocument/2006/docPropsVTypes">
  <Template>office theme</Template>
  <TotalTime>2854</TotalTime>
  <Words>2426</Words>
  <Application>Microsoft Office PowerPoint</Application>
  <PresentationFormat>Widescreen</PresentationFormat>
  <Paragraphs>299</Paragraphs>
  <Slides>46</Slides>
  <Notes>30</Notes>
  <HiddenSlides>1</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46</vt:i4>
      </vt:variant>
    </vt:vector>
  </HeadingPairs>
  <TitlesOfParts>
    <vt:vector size="65" baseType="lpstr">
      <vt:lpstr>Aptos</vt:lpstr>
      <vt:lpstr>Arial</vt:lpstr>
      <vt:lpstr>Average</vt:lpstr>
      <vt:lpstr>Calibri</vt:lpstr>
      <vt:lpstr>Calibri Light</vt:lpstr>
      <vt:lpstr>Daytona Light</vt:lpstr>
      <vt:lpstr>Google Sans</vt:lpstr>
      <vt:lpstr>Lexend</vt:lpstr>
      <vt:lpstr>Lexend Medium</vt:lpstr>
      <vt:lpstr>Poppins</vt:lpstr>
      <vt:lpstr>Quattrocento Sans</vt:lpstr>
      <vt:lpstr>Segoe UI</vt:lpstr>
      <vt:lpstr>Segoe UI Semibold</vt:lpstr>
      <vt:lpstr>System Font Regular</vt:lpstr>
      <vt:lpstr>office theme</vt:lpstr>
      <vt:lpstr>2_Title Slide/Blocks</vt:lpstr>
      <vt:lpstr>AOT Updated Branding 2024</vt:lpstr>
      <vt:lpstr>Title Slide/Blue Dome</vt:lpstr>
      <vt:lpstr>Inner Slide/Blue Dome</vt:lpstr>
      <vt:lpstr>PowerPoint Presentation</vt:lpstr>
      <vt:lpstr>PowerPoint Presentation</vt:lpstr>
      <vt:lpstr>PowerPoint Presentation</vt:lpstr>
      <vt:lpstr>Congenital Syphilis Prevention </vt:lpstr>
      <vt:lpstr>Objectives:  Understand syphilis trends &amp; current statewide screening recommendations Describe best practices for implementing screening in ED settings  Identify resources to support testing and treatment recommendations </vt:lpstr>
      <vt:lpstr>Arizona Congenital Syphilis Cases are on the rise </vt:lpstr>
      <vt:lpstr>Less than 3% of AZ syphilis cases are in babies.              Congenital | Female 15-44 | All other cases</vt:lpstr>
      <vt:lpstr>Rates of Congenital Syphilis Across the US</vt:lpstr>
      <vt:lpstr> Arizona Congenital Syphilis</vt:lpstr>
      <vt:lpstr>Screening is important for syphilis prevention.</vt:lpstr>
      <vt:lpstr>Arizona Statutes and Administrative Code </vt:lpstr>
      <vt:lpstr>CDC Recommendation: Test all people 15-44.  in areas with a PS rate in females 15-44 (F15-44) &gt; 4.6 per 100,000.  The AZ F15-44 rate is 26 per 100,000. </vt:lpstr>
      <vt:lpstr>Maternal Vulnerability Factors</vt:lpstr>
      <vt:lpstr>Updated 2024 Arizona Syphilis Screening Guidelines </vt:lpstr>
      <vt:lpstr>Operationalizing Opt Out testing</vt:lpstr>
      <vt:lpstr>Additional Screening Settings</vt:lpstr>
      <vt:lpstr>How?</vt:lpstr>
      <vt:lpstr>AHCCCS: </vt:lpstr>
      <vt:lpstr>New Differential Adjusted Payment (DAP) </vt:lpstr>
      <vt:lpstr>ER Testing models already exist! </vt:lpstr>
      <vt:lpstr>Generate Buy-in </vt:lpstr>
      <vt:lpstr>Establish Protocols and Workflows</vt:lpstr>
      <vt:lpstr>EHR and Lab Bundles </vt:lpstr>
      <vt:lpstr>POC Testing Options</vt:lpstr>
      <vt:lpstr>Follow-up for Positives </vt:lpstr>
      <vt:lpstr>Objectives:  Trends: CS rates are increasing particularly for no/late prenatal care.  31% of maternal cases with no prenatal care, had at least 1 ED visit during pregnancy ED test and treat models already exist </vt:lpstr>
      <vt:lpstr>Questions?</vt:lpstr>
      <vt:lpstr>SPOTS Syphilis Pregnancy/Partner  Onsite Treatment Support</vt:lpstr>
      <vt:lpstr>Learning Objectives</vt:lpstr>
      <vt:lpstr>Syphilis in AZ</vt:lpstr>
      <vt:lpstr>PowerPoint Presentation</vt:lpstr>
      <vt:lpstr>The Standard of Care</vt:lpstr>
      <vt:lpstr>Barriers to Care</vt:lpstr>
      <vt:lpstr>Missed Opportunities to Treat</vt:lpstr>
      <vt:lpstr>SPOTS Program </vt:lpstr>
      <vt:lpstr>SPOTS Program</vt:lpstr>
      <vt:lpstr>Secondary Goals </vt:lpstr>
      <vt:lpstr>SPOTS Workflow</vt:lpstr>
      <vt:lpstr>SPOTS Team</vt:lpstr>
      <vt:lpstr>SPOTS Home Visit</vt:lpstr>
      <vt:lpstr>Post Visit</vt:lpstr>
      <vt:lpstr>How to Refer Patients</vt:lpstr>
      <vt:lpstr>SPOTS Referrals</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 Carla</dc:creator>
  <cp:lastModifiedBy>Pierce, Jennifer</cp:lastModifiedBy>
  <cp:revision>3</cp:revision>
  <dcterms:created xsi:type="dcterms:W3CDTF">2023-02-27T19:48:59Z</dcterms:created>
  <dcterms:modified xsi:type="dcterms:W3CDTF">2025-04-02T18:00:06Z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0x01010038937CC4EABCF3419AFF8A1C248C5C8F</vt:lpwstr>
  </property>
  <property fmtid="{D5CDD505-2E9C-101B-9397-08002B2CF9AE}" pid="3" name="MediaServiceImageTags">
    <vt:lpwstr/>
  </property>
</Properties>
</file>